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6" r:id="rId2"/>
    <p:sldId id="278" r:id="rId3"/>
    <p:sldId id="296" r:id="rId4"/>
    <p:sldId id="297" r:id="rId5"/>
    <p:sldId id="298" r:id="rId6"/>
    <p:sldId id="299" r:id="rId7"/>
    <p:sldId id="300" r:id="rId8"/>
    <p:sldId id="302" r:id="rId9"/>
    <p:sldId id="303" r:id="rId10"/>
    <p:sldId id="304" r:id="rId11"/>
    <p:sldId id="305" r:id="rId12"/>
    <p:sldId id="306" r:id="rId13"/>
    <p:sldId id="307" r:id="rId14"/>
    <p:sldId id="277" r:id="rId15"/>
  </p:sldIdLst>
  <p:sldSz cx="12192000" cy="6858000"/>
  <p:notesSz cx="6794500" cy="99314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97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orient="horz" pos="2001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3022" userDrawn="1">
          <p15:clr>
            <a:srgbClr val="A4A3A4"/>
          </p15:clr>
        </p15:guide>
        <p15:guide id="8" orient="horz" pos="731" userDrawn="1">
          <p15:clr>
            <a:srgbClr val="A4A3A4"/>
          </p15:clr>
        </p15:guide>
        <p15:guide id="9" pos="3568" userDrawn="1">
          <p15:clr>
            <a:srgbClr val="A4A3A4"/>
          </p15:clr>
        </p15:guide>
        <p15:guide id="10" orient="horz" pos="3634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2704" userDrawn="1">
          <p15:clr>
            <a:srgbClr val="A4A3A4"/>
          </p15:clr>
        </p15:guide>
        <p15:guide id="13" orient="horz" pos="3294" userDrawn="1">
          <p15:clr>
            <a:srgbClr val="A4A3A4"/>
          </p15:clr>
        </p15:guide>
        <p15:guide id="14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FFCC"/>
    <a:srgbClr val="00B050"/>
    <a:srgbClr val="A9D18E"/>
    <a:srgbClr val="9DC3E6"/>
    <a:srgbClr val="FFD9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/>
    <p:restoredTop sz="96405"/>
  </p:normalViewPr>
  <p:slideViewPr>
    <p:cSldViewPr snapToGrid="0" snapToObjects="1">
      <p:cViewPr varScale="1">
        <p:scale>
          <a:sx n="98" d="100"/>
          <a:sy n="98" d="100"/>
        </p:scale>
        <p:origin x="96" y="246"/>
      </p:cViewPr>
      <p:guideLst>
        <p:guide pos="2797"/>
        <p:guide orient="horz" pos="300"/>
        <p:guide orient="horz" pos="2001"/>
        <p:guide orient="horz" pos="1366"/>
        <p:guide pos="619"/>
        <p:guide orient="horz" pos="3022"/>
        <p:guide orient="horz" pos="731"/>
        <p:guide pos="3568"/>
        <p:guide orient="horz" pos="3634"/>
        <p:guide pos="3840"/>
        <p:guide orient="horz" pos="2704"/>
        <p:guide orient="horz" pos="3294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536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Valença" userId="2b153913-ff92-401f-9d85-3104f86aabb9" providerId="ADAL" clId="{DBA66511-5178-4CD4-BC6F-95ED97C6DDA6}"/>
    <pc:docChg chg="custSel modSld modMainMaster">
      <pc:chgData name="Manuel Valença" userId="2b153913-ff92-401f-9d85-3104f86aabb9" providerId="ADAL" clId="{DBA66511-5178-4CD4-BC6F-95ED97C6DDA6}" dt="2022-12-12T14:12:25.113" v="24"/>
      <pc:docMkLst>
        <pc:docMk/>
      </pc:docMkLst>
      <pc:sldChg chg="modSp mod">
        <pc:chgData name="Manuel Valença" userId="2b153913-ff92-401f-9d85-3104f86aabb9" providerId="ADAL" clId="{DBA66511-5178-4CD4-BC6F-95ED97C6DDA6}" dt="2022-12-09T12:12:35.574" v="16" actId="6549"/>
        <pc:sldMkLst>
          <pc:docMk/>
          <pc:sldMk cId="3110891363" sldId="277"/>
        </pc:sldMkLst>
        <pc:spChg chg="mod">
          <ac:chgData name="Manuel Valença" userId="2b153913-ff92-401f-9d85-3104f86aabb9" providerId="ADAL" clId="{DBA66511-5178-4CD4-BC6F-95ED97C6DDA6}" dt="2022-12-09T12:12:35.574" v="16" actId="6549"/>
          <ac:spMkLst>
            <pc:docMk/>
            <pc:sldMk cId="3110891363" sldId="277"/>
            <ac:spMk id="2" creationId="{A8111930-BBC4-3024-FD23-53ADDD56E82A}"/>
          </ac:spMkLst>
        </pc:spChg>
      </pc:sldChg>
      <pc:sldMasterChg chg="modSp mod modSldLayout">
        <pc:chgData name="Manuel Valença" userId="2b153913-ff92-401f-9d85-3104f86aabb9" providerId="ADAL" clId="{DBA66511-5178-4CD4-BC6F-95ED97C6DDA6}" dt="2022-12-12T14:12:25.113" v="24"/>
        <pc:sldMasterMkLst>
          <pc:docMk/>
          <pc:sldMasterMk cId="4046261683" sldId="2147483648"/>
        </pc:sldMasterMkLst>
        <pc:picChg chg="mod">
          <ac:chgData name="Manuel Valença" userId="2b153913-ff92-401f-9d85-3104f86aabb9" providerId="ADAL" clId="{DBA66511-5178-4CD4-BC6F-95ED97C6DDA6}" dt="2022-12-12T14:11:09.529" v="18" actId="1036"/>
          <ac:picMkLst>
            <pc:docMk/>
            <pc:sldMasterMk cId="4046261683" sldId="2147483648"/>
            <ac:picMk id="3" creationId="{E9F2D699-39AD-4063-866F-A648FF721094}"/>
          </ac:picMkLst>
        </pc:picChg>
        <pc:sldLayoutChg chg="addSp delSp modSp mod">
          <pc:chgData name="Manuel Valença" userId="2b153913-ff92-401f-9d85-3104f86aabb9" providerId="ADAL" clId="{DBA66511-5178-4CD4-BC6F-95ED97C6DDA6}" dt="2022-12-12T14:12:17.380" v="21"/>
          <pc:sldLayoutMkLst>
            <pc:docMk/>
            <pc:sldMasterMk cId="4046261683" sldId="2147483648"/>
            <pc:sldLayoutMk cId="1054965654" sldId="2147483649"/>
          </pc:sldLayoutMkLst>
          <pc:picChg chg="add mod">
            <ac:chgData name="Manuel Valença" userId="2b153913-ff92-401f-9d85-3104f86aabb9" providerId="ADAL" clId="{DBA66511-5178-4CD4-BC6F-95ED97C6DDA6}" dt="2022-12-12T14:12:17.380" v="21"/>
            <ac:picMkLst>
              <pc:docMk/>
              <pc:sldMasterMk cId="4046261683" sldId="2147483648"/>
              <pc:sldLayoutMk cId="1054965654" sldId="2147483649"/>
              <ac:picMk id="10" creationId="{EC8AE103-A694-4517-9BC9-CEBD1EDA6A19}"/>
            </ac:picMkLst>
          </pc:picChg>
          <pc:picChg chg="add mod">
            <ac:chgData name="Manuel Valença" userId="2b153913-ff92-401f-9d85-3104f86aabb9" providerId="ADAL" clId="{DBA66511-5178-4CD4-BC6F-95ED97C6DDA6}" dt="2022-12-12T14:12:17.380" v="21"/>
            <ac:picMkLst>
              <pc:docMk/>
              <pc:sldMasterMk cId="4046261683" sldId="2147483648"/>
              <pc:sldLayoutMk cId="1054965654" sldId="2147483649"/>
              <ac:picMk id="11" creationId="{84771F2A-721C-4C65-8E32-628B7793AC88}"/>
            </ac:picMkLst>
          </pc:picChg>
          <pc:picChg chg="del">
            <ac:chgData name="Manuel Valença" userId="2b153913-ff92-401f-9d85-3104f86aabb9" providerId="ADAL" clId="{DBA66511-5178-4CD4-BC6F-95ED97C6DDA6}" dt="2022-12-12T14:12:16.372" v="20" actId="478"/>
            <ac:picMkLst>
              <pc:docMk/>
              <pc:sldMasterMk cId="4046261683" sldId="2147483648"/>
              <pc:sldLayoutMk cId="1054965654" sldId="2147483649"/>
              <ac:picMk id="14" creationId="{6732CEF2-CF25-4A35-AA4B-9731587315CE}"/>
            </ac:picMkLst>
          </pc:picChg>
          <pc:picChg chg="del">
            <ac:chgData name="Manuel Valença" userId="2b153913-ff92-401f-9d85-3104f86aabb9" providerId="ADAL" clId="{DBA66511-5178-4CD4-BC6F-95ED97C6DDA6}" dt="2022-12-12T14:12:15.943" v="19" actId="478"/>
            <ac:picMkLst>
              <pc:docMk/>
              <pc:sldMasterMk cId="4046261683" sldId="2147483648"/>
              <pc:sldLayoutMk cId="1054965654" sldId="2147483649"/>
              <ac:picMk id="16" creationId="{52DC5714-479C-45BA-8E7C-19417BAACE97}"/>
            </ac:picMkLst>
          </pc:picChg>
        </pc:sldLayoutChg>
        <pc:sldLayoutChg chg="addSp delSp modSp mod">
          <pc:chgData name="Manuel Valença" userId="2b153913-ff92-401f-9d85-3104f86aabb9" providerId="ADAL" clId="{DBA66511-5178-4CD4-BC6F-95ED97C6DDA6}" dt="2022-12-12T14:12:25.113" v="24"/>
          <pc:sldLayoutMkLst>
            <pc:docMk/>
            <pc:sldMasterMk cId="4046261683" sldId="2147483648"/>
            <pc:sldLayoutMk cId="2658861666" sldId="2147483650"/>
          </pc:sldLayoutMkLst>
          <pc:picChg chg="add mod">
            <ac:chgData name="Manuel Valença" userId="2b153913-ff92-401f-9d85-3104f86aabb9" providerId="ADAL" clId="{DBA66511-5178-4CD4-BC6F-95ED97C6DDA6}" dt="2022-12-12T14:12:25.113" v="24"/>
            <ac:picMkLst>
              <pc:docMk/>
              <pc:sldMasterMk cId="4046261683" sldId="2147483648"/>
              <pc:sldLayoutMk cId="2658861666" sldId="2147483650"/>
              <ac:picMk id="9" creationId="{CC34D932-CAF9-4ECF-88E0-1B285B6EAA42}"/>
            </ac:picMkLst>
          </pc:picChg>
          <pc:picChg chg="add mod">
            <ac:chgData name="Manuel Valença" userId="2b153913-ff92-401f-9d85-3104f86aabb9" providerId="ADAL" clId="{DBA66511-5178-4CD4-BC6F-95ED97C6DDA6}" dt="2022-12-12T14:12:25.113" v="24"/>
            <ac:picMkLst>
              <pc:docMk/>
              <pc:sldMasterMk cId="4046261683" sldId="2147483648"/>
              <pc:sldLayoutMk cId="2658861666" sldId="2147483650"/>
              <ac:picMk id="10" creationId="{C7511BCD-1FDE-4C2E-AA16-324CEF698593}"/>
            </ac:picMkLst>
          </pc:picChg>
          <pc:picChg chg="del">
            <ac:chgData name="Manuel Valença" userId="2b153913-ff92-401f-9d85-3104f86aabb9" providerId="ADAL" clId="{DBA66511-5178-4CD4-BC6F-95ED97C6DDA6}" dt="2022-12-12T14:12:23.951" v="23" actId="478"/>
            <ac:picMkLst>
              <pc:docMk/>
              <pc:sldMasterMk cId="4046261683" sldId="2147483648"/>
              <pc:sldLayoutMk cId="2658861666" sldId="2147483650"/>
              <ac:picMk id="13" creationId="{6D1B1123-596A-4DB0-A706-46963765246F}"/>
            </ac:picMkLst>
          </pc:picChg>
          <pc:picChg chg="del">
            <ac:chgData name="Manuel Valença" userId="2b153913-ff92-401f-9d85-3104f86aabb9" providerId="ADAL" clId="{DBA66511-5178-4CD4-BC6F-95ED97C6DDA6}" dt="2022-12-12T14:12:23.326" v="22" actId="478"/>
            <ac:picMkLst>
              <pc:docMk/>
              <pc:sldMasterMk cId="4046261683" sldId="2147483648"/>
              <pc:sldLayoutMk cId="2658861666" sldId="2147483650"/>
              <ac:picMk id="14" creationId="{B63D31BD-65E1-47C7-BA3D-A32142143F2C}"/>
            </ac:picMkLst>
          </pc:picChg>
        </pc:sldLayoutChg>
      </pc:sldMasterChg>
    </pc:docChg>
  </pc:docChgLst>
  <pc:docChgLst>
    <pc:chgData name="Manuel Valença" userId="2b153913-ff92-401f-9d85-3104f86aabb9" providerId="ADAL" clId="{7BCCFADC-6DFC-43FC-8D17-F7986359363E}"/>
    <pc:docChg chg="custSel modSld">
      <pc:chgData name="Manuel Valença" userId="2b153913-ff92-401f-9d85-3104f86aabb9" providerId="ADAL" clId="{7BCCFADC-6DFC-43FC-8D17-F7986359363E}" dt="2023-02-16T09:31:47.836" v="1"/>
      <pc:docMkLst>
        <pc:docMk/>
      </pc:docMkLst>
      <pc:sldChg chg="addSp delSp modSp mod">
        <pc:chgData name="Manuel Valença" userId="2b153913-ff92-401f-9d85-3104f86aabb9" providerId="ADAL" clId="{7BCCFADC-6DFC-43FC-8D17-F7986359363E}" dt="2023-02-16T09:31:47.836" v="1"/>
        <pc:sldMkLst>
          <pc:docMk/>
          <pc:sldMk cId="3110891363" sldId="277"/>
        </pc:sldMkLst>
        <pc:spChg chg="mod">
          <ac:chgData name="Manuel Valença" userId="2b153913-ff92-401f-9d85-3104f86aabb9" providerId="ADAL" clId="{7BCCFADC-6DFC-43FC-8D17-F7986359363E}" dt="2023-02-16T09:31:47.836" v="1"/>
          <ac:spMkLst>
            <pc:docMk/>
            <pc:sldMk cId="3110891363" sldId="277"/>
            <ac:spMk id="9" creationId="{5802920B-013B-4800-88A2-2C73782C427D}"/>
          </ac:spMkLst>
        </pc:spChg>
        <pc:spChg chg="mod">
          <ac:chgData name="Manuel Valença" userId="2b153913-ff92-401f-9d85-3104f86aabb9" providerId="ADAL" clId="{7BCCFADC-6DFC-43FC-8D17-F7986359363E}" dt="2023-02-16T09:31:47.836" v="1"/>
          <ac:spMkLst>
            <pc:docMk/>
            <pc:sldMk cId="3110891363" sldId="277"/>
            <ac:spMk id="10" creationId="{09893E81-B518-40F1-92D9-D40EE6D28629}"/>
          </ac:spMkLst>
        </pc:spChg>
        <pc:grpChg chg="del">
          <ac:chgData name="Manuel Valença" userId="2b153913-ff92-401f-9d85-3104f86aabb9" providerId="ADAL" clId="{7BCCFADC-6DFC-43FC-8D17-F7986359363E}" dt="2023-02-16T09:31:44.102" v="0" actId="478"/>
          <ac:grpSpMkLst>
            <pc:docMk/>
            <pc:sldMk cId="3110891363" sldId="277"/>
            <ac:grpSpMk id="4" creationId="{69357C8B-5E7B-4EB7-8019-11911F0A4F38}"/>
          </ac:grpSpMkLst>
        </pc:grpChg>
        <pc:grpChg chg="add mod">
          <ac:chgData name="Manuel Valença" userId="2b153913-ff92-401f-9d85-3104f86aabb9" providerId="ADAL" clId="{7BCCFADC-6DFC-43FC-8D17-F7986359363E}" dt="2023-02-16T09:31:47.836" v="1"/>
          <ac:grpSpMkLst>
            <pc:docMk/>
            <pc:sldMk cId="3110891363" sldId="277"/>
            <ac:grpSpMk id="7" creationId="{76EA752A-B855-47F6-B752-05EBD52B8A5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18FA1661-2154-27A1-FADC-D414445008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/>
              <a:t>CESAM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3E02DE9-2CF2-A39C-3976-E745F45EB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61F16-7F46-984D-80D5-3E1535B12DA6}" type="datetimeFigureOut">
              <a:rPr lang="pt-PT" smtClean="0"/>
              <a:t>15/11/2025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10FF130-D803-F6AE-AE9A-789C3E111F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D8A2059-06D4-8130-5EA2-0F7F10881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186-3E05-FD43-964C-05BA1C4023C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78341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/>
              <a:t>CESAM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017A0-0785-9D4D-BE02-8272C0C6F7C1}" type="datetimeFigureOut">
              <a:rPr lang="pt-PT" smtClean="0"/>
              <a:t>15/11/2025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6CF12-6948-FE43-BFE8-2177DD3012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145758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D79DEEE4-4F38-4FAD-587A-ADF25EA591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866" y="2831407"/>
            <a:ext cx="3144744" cy="1389381"/>
          </a:xfrm>
          <a:prstGeom prst="rect">
            <a:avLst/>
          </a:prstGeom>
        </p:spPr>
      </p:pic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525230FA-146D-D240-D594-C5770FBF3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0566" y="2084164"/>
            <a:ext cx="5396328" cy="3977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000"/>
              </a:lnSpc>
              <a:spcBef>
                <a:spcPts val="0"/>
              </a:spcBef>
              <a:buFontTx/>
              <a:buNone/>
              <a:defRPr sz="3600" b="1" cap="all" baseline="0"/>
            </a:lvl1pPr>
            <a:lvl2pPr marL="0" indent="0">
              <a:lnSpc>
                <a:spcPts val="1500"/>
              </a:lnSpc>
              <a:spcBef>
                <a:spcPts val="2000"/>
              </a:spcBef>
              <a:buFontTx/>
              <a:buNone/>
              <a:defRPr/>
            </a:lvl2pPr>
            <a:lvl3pPr marL="0" indent="0">
              <a:lnSpc>
                <a:spcPts val="1500"/>
              </a:lnSpc>
              <a:spcBef>
                <a:spcPts val="2000"/>
              </a:spcBef>
              <a:buFontTx/>
              <a:buNone/>
              <a:defRPr/>
            </a:lvl3pPr>
            <a:lvl4pPr marL="0" indent="0">
              <a:lnSpc>
                <a:spcPts val="1500"/>
              </a:lnSpc>
              <a:spcBef>
                <a:spcPts val="2000"/>
              </a:spcBef>
              <a:buFontTx/>
              <a:buNone/>
              <a:defRPr/>
            </a:lvl4pPr>
            <a:lvl5pPr marL="0" indent="0">
              <a:lnSpc>
                <a:spcPts val="1500"/>
              </a:lnSpc>
              <a:spcBef>
                <a:spcPts val="2000"/>
              </a:spcBef>
              <a:buFontTx/>
              <a:buNone/>
              <a:defRPr/>
            </a:lvl5pPr>
          </a:lstStyle>
          <a:p>
            <a:pPr lvl="0"/>
            <a:r>
              <a:rPr lang="pt-PT" dirty="0"/>
              <a:t>CLIQUE PARA EDI</a:t>
            </a:r>
          </a:p>
          <a:p>
            <a:pPr lvl="0"/>
            <a:r>
              <a:rPr lang="pt-PT" dirty="0"/>
              <a:t>TAR OS ESTILOS DO TEXTO 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CFAC71-7B3D-9662-6489-658215F367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220" y="6102350"/>
            <a:ext cx="1551431" cy="496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800491-7228-4B23-B316-0245161FEEA0}"/>
              </a:ext>
            </a:extLst>
          </p:cNvPr>
          <p:cNvSpPr/>
          <p:nvPr userDrawn="1"/>
        </p:nvSpPr>
        <p:spPr>
          <a:xfrm>
            <a:off x="8929397" y="6550545"/>
            <a:ext cx="245932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700" dirty="0">
                <a:solidFill>
                  <a:schemeClr val="bg1">
                    <a:lumMod val="65000"/>
                  </a:schemeClr>
                </a:solidFill>
              </a:rPr>
              <a:t>UIDP/50017/2020 + UIDB/50017/2020 + LA/P/0094/2020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74C7D7-ABAA-44F6-9BB5-8B515D07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7157" y="6128450"/>
            <a:ext cx="1246822" cy="421118"/>
          </a:xfrm>
          <a:prstGeom prst="rect">
            <a:avLst/>
          </a:prstGeom>
        </p:spPr>
      </p:pic>
      <p:pic>
        <p:nvPicPr>
          <p:cNvPr id="10" name="Imagem 24">
            <a:extLst>
              <a:ext uri="{FF2B5EF4-FFF2-40B4-BE49-F238E27FC236}">
                <a16:creationId xmlns:a16="http://schemas.microsoft.com/office/drawing/2014/main" id="{EC8AE103-A694-4517-9BC9-CEBD1EDA6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387" y="6179861"/>
            <a:ext cx="1261599" cy="557388"/>
          </a:xfrm>
          <a:prstGeom prst="rect">
            <a:avLst/>
          </a:prstGeom>
          <a:noFill/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71F2A-721C-4C65-8E32-628B7793AC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47" y="6111228"/>
            <a:ext cx="1565090" cy="6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19" userDrawn="1">
          <p15:clr>
            <a:srgbClr val="FBAE40"/>
          </p15:clr>
        </p15:guide>
        <p15:guide id="4" pos="7174" userDrawn="1">
          <p15:clr>
            <a:srgbClr val="FBAE40"/>
          </p15:clr>
        </p15:guide>
        <p15:guide id="5" pos="3704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orient="horz" pos="39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F5BDDFC1-0FDA-1C4C-376E-317E9CB04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2663" y="3429000"/>
            <a:ext cx="3964023" cy="22725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60"/>
              </a:lnSpc>
              <a:buNone/>
              <a:defRPr sz="1800" b="1"/>
            </a:lvl1pPr>
            <a:lvl2pPr marL="457200" indent="0">
              <a:lnSpc>
                <a:spcPts val="2160"/>
              </a:lnSpc>
              <a:buNone/>
              <a:defRPr sz="1800" b="1"/>
            </a:lvl2pPr>
            <a:lvl3pPr marL="914400" indent="0">
              <a:lnSpc>
                <a:spcPts val="2160"/>
              </a:lnSpc>
              <a:buNone/>
              <a:defRPr sz="1800" b="1"/>
            </a:lvl3pPr>
            <a:lvl4pPr marL="1371600" indent="0">
              <a:lnSpc>
                <a:spcPts val="2160"/>
              </a:lnSpc>
              <a:buNone/>
              <a:defRPr sz="1800" b="1"/>
            </a:lvl4pPr>
            <a:lvl5pPr marL="1828800" indent="0">
              <a:lnSpc>
                <a:spcPts val="2160"/>
              </a:lnSpc>
              <a:buNone/>
              <a:defRPr sz="1800" b="1"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C4E47C2-089D-8896-F7E4-00A572FEBB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662468"/>
            <a:ext cx="5562600" cy="3578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D0912C-7C05-735A-082D-AB2CFAE7A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220" y="6102350"/>
            <a:ext cx="1551431" cy="496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FD4DD1-5A63-4140-9646-118C268E7E04}"/>
              </a:ext>
            </a:extLst>
          </p:cNvPr>
          <p:cNvSpPr/>
          <p:nvPr userDrawn="1"/>
        </p:nvSpPr>
        <p:spPr>
          <a:xfrm>
            <a:off x="8929397" y="6550545"/>
            <a:ext cx="245932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700" dirty="0">
                <a:solidFill>
                  <a:schemeClr val="bg1">
                    <a:lumMod val="65000"/>
                  </a:schemeClr>
                </a:solidFill>
              </a:rPr>
              <a:t>UIDP/50017/2020 + UIDB/50017/2020 + LA/P/0094/2020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BC1F7B-B5DC-4EC6-8E34-929BF30B1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7157" y="6128450"/>
            <a:ext cx="1246822" cy="421118"/>
          </a:xfrm>
          <a:prstGeom prst="rect">
            <a:avLst/>
          </a:prstGeom>
        </p:spPr>
      </p:pic>
      <p:pic>
        <p:nvPicPr>
          <p:cNvPr id="9" name="Imagem 24">
            <a:extLst>
              <a:ext uri="{FF2B5EF4-FFF2-40B4-BE49-F238E27FC236}">
                <a16:creationId xmlns:a16="http://schemas.microsoft.com/office/drawing/2014/main" id="{CC34D932-CAF9-4ECF-88E0-1B285B6EA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387" y="6179861"/>
            <a:ext cx="1261599" cy="557388"/>
          </a:xfrm>
          <a:prstGeom prst="rect">
            <a:avLst/>
          </a:prstGeom>
          <a:noFill/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511BCD-1FDE-4C2E-AA16-324CEF6985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47" y="6111228"/>
            <a:ext cx="1565090" cy="6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1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19" userDrawn="1">
          <p15:clr>
            <a:srgbClr val="FBAE40"/>
          </p15:clr>
        </p15:guide>
        <p15:guide id="4" orient="horz" pos="3929" userDrawn="1">
          <p15:clr>
            <a:srgbClr val="FBAE40"/>
          </p15:clr>
        </p15:guide>
        <p15:guide id="5" orient="horz" pos="414" userDrawn="1">
          <p15:clr>
            <a:srgbClr val="FBAE40"/>
          </p15:clr>
        </p15:guide>
        <p15:guide id="6" orient="horz" pos="3838" userDrawn="1">
          <p15:clr>
            <a:srgbClr val="FBAE40"/>
          </p15:clr>
        </p15:guide>
        <p15:guide id="7" pos="3704" userDrawn="1">
          <p15:clr>
            <a:srgbClr val="FBAE40"/>
          </p15:clr>
        </p15:guide>
        <p15:guide id="8" pos="71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0BFEA-B74F-4DDB-A420-CBC8E8AB5A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883" y="-713233"/>
            <a:ext cx="2521978" cy="25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1152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81126"/>
            <a:ext cx="5386388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781126"/>
            <a:ext cx="5389562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0EBDA4D-07CD-C342-83F3-EDD94B6E3D2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" y="2276475"/>
            <a:ext cx="5386388" cy="3744913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435262E4-9E39-4747-B1E7-70718C69248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92838" y="2276475"/>
            <a:ext cx="5389562" cy="3744913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25324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1B2843-08E2-4666-94DD-644CA068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504" y="374545"/>
            <a:ext cx="7218374" cy="667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4EB1-F112-4F55-B28C-6C376E5C6B00}" type="datetimeFigureOut">
              <a:rPr lang="en-GB" smtClean="0"/>
              <a:t>15/11/2025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454D-5FD6-4F6A-8AD1-7894CB7F0D98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548640" y="1453415"/>
            <a:ext cx="9452008" cy="45334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789E39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91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4">
            <a:extLst>
              <a:ext uri="{FF2B5EF4-FFF2-40B4-BE49-F238E27FC236}">
                <a16:creationId xmlns:a16="http://schemas.microsoft.com/office/drawing/2014/main" id="{4A1DB05E-83C9-4EF1-8A39-C492B4DEAE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2387" y="6179861"/>
            <a:ext cx="1261599" cy="557388"/>
          </a:xfrm>
          <a:prstGeom prst="rect">
            <a:avLst/>
          </a:prstGeom>
          <a:noFill/>
          <a:effectLst/>
        </p:spPr>
      </p:pic>
      <p:pic>
        <p:nvPicPr>
          <p:cNvPr id="8" name="Imagem 3">
            <a:extLst>
              <a:ext uri="{FF2B5EF4-FFF2-40B4-BE49-F238E27FC236}">
                <a16:creationId xmlns:a16="http://schemas.microsoft.com/office/drawing/2014/main" id="{52B73E12-8B0E-409F-A34B-78CAE8564B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220" y="6102350"/>
            <a:ext cx="1551431" cy="496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CDDD0-8980-4D15-87AB-DBA5D493CA69}"/>
              </a:ext>
            </a:extLst>
          </p:cNvPr>
          <p:cNvSpPr/>
          <p:nvPr userDrawn="1"/>
        </p:nvSpPr>
        <p:spPr>
          <a:xfrm>
            <a:off x="8929397" y="6550545"/>
            <a:ext cx="245932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700" dirty="0">
                <a:solidFill>
                  <a:schemeClr val="bg1">
                    <a:lumMod val="65000"/>
                  </a:schemeClr>
                </a:solidFill>
              </a:rPr>
              <a:t>UIDP/50017/2020 + UIDB/50017/2020 + LA/P/0094/2020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2CBC32-1B15-4ED4-A45B-BB8B19850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7157" y="6128450"/>
            <a:ext cx="1246822" cy="42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2D699-39AD-4063-866F-A648FF7210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347" y="6111228"/>
            <a:ext cx="1565090" cy="6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6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3" r:id="rId5"/>
    <p:sldLayoutId id="214748365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authid/detail.uri?authorId=55984154700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am.ua.pt/roebeling" TargetMode="External"/><Relationship Id="rId5" Type="http://schemas.openxmlformats.org/officeDocument/2006/relationships/hyperlink" Target="mailto:peter.roebeling@ua.pt" TargetMode="External"/><Relationship Id="rId4" Type="http://schemas.openxmlformats.org/officeDocument/2006/relationships/hyperlink" Target="https://orcid.org/0000-0002-2421-929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FFAB74-F31D-42F8-8BD2-3EB12963E2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3515" y="2084164"/>
            <a:ext cx="8112868" cy="3977012"/>
          </a:xfrm>
        </p:spPr>
        <p:txBody>
          <a:bodyPr/>
          <a:lstStyle/>
          <a:p>
            <a:pPr defTabSz="914378">
              <a:lnSpc>
                <a:spcPct val="120000"/>
              </a:lnSpc>
              <a:buSzPts val="900"/>
            </a:pPr>
            <a:r>
              <a:rPr lang="en-AU" sz="32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Integrated science for the co-creation of</a:t>
            </a:r>
          </a:p>
          <a:p>
            <a:pPr defTabSz="914378">
              <a:lnSpc>
                <a:spcPct val="120000"/>
              </a:lnSpc>
              <a:buSzPts val="900"/>
            </a:pPr>
            <a:r>
              <a:rPr lang="en-AU" sz="32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global change adaptation pathways:</a:t>
            </a:r>
          </a:p>
          <a:p>
            <a:pPr defTabSz="914378">
              <a:lnSpc>
                <a:spcPct val="120000"/>
              </a:lnSpc>
              <a:buSzPts val="900"/>
            </a:pPr>
            <a:r>
              <a:rPr lang="en-AU" sz="3200" b="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Ria de Aveiro lagoon region, Portugal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65E76-1564-D516-0113-F9AF3A9F59B0}"/>
              </a:ext>
            </a:extLst>
          </p:cNvPr>
          <p:cNvSpPr txBox="1"/>
          <p:nvPr/>
        </p:nvSpPr>
        <p:spPr>
          <a:xfrm>
            <a:off x="3803514" y="4797012"/>
            <a:ext cx="8112867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SzPts val="900"/>
            </a:pPr>
            <a:r>
              <a:rPr lang="en-AU" sz="2150" u="sng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Roboto"/>
              </a:rPr>
              <a:t>Peter Roebeling</a:t>
            </a:r>
            <a:r>
              <a:rPr lang="en-AU" sz="215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Roboto"/>
              </a:rPr>
              <a:t>, Filomena Martins, Carlos Coelho &amp; Paulo Silva</a:t>
            </a:r>
          </a:p>
          <a:p>
            <a:pPr defTabSz="914378">
              <a:buSzPts val="900"/>
            </a:pPr>
            <a:endParaRPr lang="en-AU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ea typeface="+mj-ea"/>
              <a:cs typeface="+mj-cs"/>
              <a:sym typeface="Roboto"/>
            </a:endParaRPr>
          </a:p>
          <a:p>
            <a:pPr defTabSz="914378">
              <a:buSzPts val="900"/>
            </a:pPr>
            <a:r>
              <a:rPr lang="en-AU" sz="1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Roboto"/>
              </a:rPr>
              <a:t>CESAM/GOVCOPP &amp; Department of Environment and Planning</a:t>
            </a:r>
          </a:p>
          <a:p>
            <a:pPr defTabSz="914378">
              <a:buSzPts val="900"/>
            </a:pP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Roboto"/>
              </a:rPr>
              <a:t>CERIS &amp; Department of Civil Engineering</a:t>
            </a:r>
          </a:p>
          <a:p>
            <a:pPr defTabSz="914378">
              <a:buSzPts val="900"/>
            </a:pP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CESAM &amp; Department of Physics</a:t>
            </a:r>
            <a:endParaRPr lang="en-AU" sz="1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ea typeface="+mj-ea"/>
              <a:cs typeface="+mj-cs"/>
              <a:sym typeface="Roboto"/>
            </a:endParaRPr>
          </a:p>
          <a:p>
            <a:pPr defTabSz="914378">
              <a:buSzPts val="900"/>
            </a:pPr>
            <a:r>
              <a:rPr lang="en-AU" sz="1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  <a:sym typeface="Roboto"/>
              </a:rPr>
              <a:t>University of Aveiro, Portugal</a:t>
            </a:r>
          </a:p>
        </p:txBody>
      </p:sp>
    </p:spTree>
    <p:extLst>
      <p:ext uri="{BB962C8B-B14F-4D97-AF65-F5344CB8AC3E}">
        <p14:creationId xmlns:p14="http://schemas.microsoft.com/office/powerpoint/2010/main" val="263149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EDA0-D4EB-8D9B-6E7B-564E6872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1902A86-8421-7D34-E06B-F09218EE219B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Co-creation pathways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Future vision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Current situation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Measures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Priorities</a:t>
            </a: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9FFA97F7-F9BD-DDF5-19A1-86F928D0ED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125" y="5466268"/>
            <a:ext cx="6136254" cy="295077"/>
          </a:xfrm>
          <a:prstGeom prst="rect">
            <a:avLst/>
          </a:prstGeom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F672B34F-17A4-A820-C229-49AE7B909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125" y="1075855"/>
            <a:ext cx="6648091" cy="44464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087606-AAA0-DFF3-0F21-F4BF71B27D10}"/>
              </a:ext>
            </a:extLst>
          </p:cNvPr>
          <p:cNvSpPr/>
          <p:nvPr/>
        </p:nvSpPr>
        <p:spPr>
          <a:xfrm>
            <a:off x="7022725" y="989312"/>
            <a:ext cx="2210939" cy="3466532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57BAF7-5027-03B5-93E4-7CD12A15F926}"/>
              </a:ext>
            </a:extLst>
          </p:cNvPr>
          <p:cNvSpPr/>
          <p:nvPr/>
        </p:nvSpPr>
        <p:spPr>
          <a:xfrm>
            <a:off x="4112163" y="3433662"/>
            <a:ext cx="3597043" cy="2028728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3938AB-1D37-FDFD-4E79-EDD76438266A}"/>
              </a:ext>
            </a:extLst>
          </p:cNvPr>
          <p:cNvSpPr/>
          <p:nvPr/>
        </p:nvSpPr>
        <p:spPr>
          <a:xfrm>
            <a:off x="4214105" y="2241743"/>
            <a:ext cx="3015765" cy="1618513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2ACBD3-8820-3118-F502-0DBF36EF0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064" y="67909"/>
            <a:ext cx="3847786" cy="2516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3BF3D2-9EFF-9CC8-24FB-FCC6E310AF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73" t="68145"/>
          <a:stretch>
            <a:fillRect/>
          </a:stretch>
        </p:blipFill>
        <p:spPr>
          <a:xfrm>
            <a:off x="9355697" y="1782723"/>
            <a:ext cx="2779153" cy="801623"/>
          </a:xfrm>
          <a:prstGeom prst="rect">
            <a:avLst/>
          </a:prstGeom>
        </p:spPr>
      </p:pic>
      <p:pic>
        <p:nvPicPr>
          <p:cNvPr id="18" name="Imagem 140" descr="C:\Users\Utilizador\Desktop\DSCF1712.JPG">
            <a:extLst>
              <a:ext uri="{FF2B5EF4-FFF2-40B4-BE49-F238E27FC236}">
                <a16:creationId xmlns:a16="http://schemas.microsoft.com/office/drawing/2014/main" id="{EFEA0D6B-CA00-D291-133F-EAC8CC2FD5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8" y="4298382"/>
            <a:ext cx="2629967" cy="7627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A2AB26-1DF2-8C6F-D26F-A1205E3D2351}"/>
              </a:ext>
            </a:extLst>
          </p:cNvPr>
          <p:cNvSpPr/>
          <p:nvPr/>
        </p:nvSpPr>
        <p:spPr>
          <a:xfrm>
            <a:off x="1975705" y="3147676"/>
            <a:ext cx="2572573" cy="2731229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42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9" grpId="0" animBg="1"/>
      <p:bldP spid="9" grpId="1" animBg="1"/>
      <p:bldP spid="12" grpId="0" animBg="1"/>
      <p:bldP spid="12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114B-3C9E-00E7-8865-B58ADC888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2A71708-334F-DAF5-5674-7ADB271E3E61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Co-creation pathways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Stakeholder engagement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identify issues, visions, values and solutions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current and future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Informed decision-making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based on best-available data, information and knowledge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assess multiple impacts, costs and benefits across time, space and stakeholders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Participatory planning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discuss multiple impacts, costs and benefits across time, space and stakeholders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facilitate creation of business models allowing for re-distribution of benefits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maximize societal benefits from adaptation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1FE32-05B2-19E8-FCE4-A3076061A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8259">
            <a:off x="8958802" y="596629"/>
            <a:ext cx="2954429" cy="16730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695DD-9F30-893A-733E-781494D20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E5E1192-08FE-FE53-0CD0-1F40D27E9F21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Co-creation pathways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Governance systems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Coordination, integration, roles, responsibilities and financing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47493B-816B-E6CF-8426-FC3897335454}"/>
              </a:ext>
            </a:extLst>
          </p:cNvPr>
          <p:cNvGrpSpPr/>
          <p:nvPr/>
        </p:nvGrpSpPr>
        <p:grpSpPr>
          <a:xfrm>
            <a:off x="292925" y="2294563"/>
            <a:ext cx="7772292" cy="4487237"/>
            <a:chOff x="2209854" y="2305274"/>
            <a:chExt cx="7772292" cy="44872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9CD4F-1A5C-C59F-77A3-CACF89F2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1464" y="2305276"/>
              <a:ext cx="7249071" cy="44872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2610F8-3165-8F37-670A-2DF689D914A2}"/>
                </a:ext>
              </a:extLst>
            </p:cNvPr>
            <p:cNvSpPr txBox="1"/>
            <p:nvPr/>
          </p:nvSpPr>
          <p:spPr>
            <a:xfrm rot="16200000">
              <a:off x="7607723" y="4418088"/>
              <a:ext cx="448723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Sousa et al. (2016)</a:t>
              </a:r>
              <a:endParaRPr lang="pt-PT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0FBC70-F461-CA8D-48DE-BDA6B6EB0538}"/>
                </a:ext>
              </a:extLst>
            </p:cNvPr>
            <p:cNvSpPr txBox="1"/>
            <p:nvPr/>
          </p:nvSpPr>
          <p:spPr>
            <a:xfrm rot="16200000">
              <a:off x="97041" y="4418087"/>
              <a:ext cx="448723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pt-PT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0833C1-2013-CC52-B0E1-D1EC326C5334}"/>
              </a:ext>
            </a:extLst>
          </p:cNvPr>
          <p:cNvGrpSpPr/>
          <p:nvPr/>
        </p:nvGrpSpPr>
        <p:grpSpPr>
          <a:xfrm>
            <a:off x="3352800" y="2294563"/>
            <a:ext cx="7537237" cy="4487234"/>
            <a:chOff x="3352800" y="2370763"/>
            <a:chExt cx="7537237" cy="44872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908EDF-C8DD-A62F-B156-C7E6F49D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5302" y="2370763"/>
              <a:ext cx="2764735" cy="4487234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FABBA70-6114-4DA6-FB32-CDF0B36D9122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5587795"/>
              <a:ext cx="477250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189F1C-01C1-D643-1319-074306FE1529}"/>
              </a:ext>
            </a:extLst>
          </p:cNvPr>
          <p:cNvGrpSpPr/>
          <p:nvPr/>
        </p:nvGrpSpPr>
        <p:grpSpPr>
          <a:xfrm>
            <a:off x="5842000" y="2352397"/>
            <a:ext cx="6183138" cy="2454553"/>
            <a:chOff x="5842000" y="2428597"/>
            <a:chExt cx="6183138" cy="2454553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8B97A76-2FEE-D190-F23A-5C023AD403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4566" y="2428597"/>
              <a:ext cx="3190572" cy="235444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CD9CEB9-37D9-8ED2-F2E6-A7D635338E7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5842000" y="3605817"/>
              <a:ext cx="2992566" cy="127733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950C0C-B37B-7E41-30E1-A042AE231F3D}"/>
              </a:ext>
            </a:extLst>
          </p:cNvPr>
          <p:cNvGrpSpPr/>
          <p:nvPr/>
        </p:nvGrpSpPr>
        <p:grpSpPr>
          <a:xfrm>
            <a:off x="6318250" y="2615395"/>
            <a:ext cx="3794299" cy="2496355"/>
            <a:chOff x="6318250" y="2691595"/>
            <a:chExt cx="3794299" cy="2496355"/>
          </a:xfrm>
        </p:grpSpPr>
        <p:pic>
          <p:nvPicPr>
            <p:cNvPr id="15" name="Picture 2" descr="Ria Aveir Sitio e ZPE sobreposic concelh">
              <a:extLst>
                <a:ext uri="{FF2B5EF4-FFF2-40B4-BE49-F238E27FC236}">
                  <a16:creationId xmlns:a16="http://schemas.microsoft.com/office/drawing/2014/main" id="{05567C32-12D4-C37A-29C6-2270C15D4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380" y="2691595"/>
              <a:ext cx="1379169" cy="15457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D2A24A-27E8-154A-963C-E32901513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8250" y="4237340"/>
              <a:ext cx="2415130" cy="950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3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BA075-B2BD-15F4-4FAB-78AD94CA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4CC1444-72B4-A23B-8F4F-98EEC26AC791}"/>
              </a:ext>
            </a:extLst>
          </p:cNvPr>
          <p:cNvSpPr txBox="1">
            <a:spLocks/>
          </p:cNvSpPr>
          <p:nvPr/>
        </p:nvSpPr>
        <p:spPr>
          <a:xfrm>
            <a:off x="546371" y="683381"/>
            <a:ext cx="9278848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Conclusions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Ria de Aveiro lagoon region faces several challenges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Hard-</a:t>
            </a:r>
            <a:r>
              <a:rPr lang="en-A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gray</a:t>
            </a: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and </a:t>
            </a:r>
            <a:r>
              <a:rPr lang="en-A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nature-based</a:t>
            </a: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measures used and envisaged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Nature-based</a:t>
            </a: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measures provide multiple functions, services and values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Adaptation pathways developed through co-creation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Based on informed and transparent decision-making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Through participatory planning process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Governance issues need to be explicitly addressed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pic>
        <p:nvPicPr>
          <p:cNvPr id="2" name="Picture 2" descr="Y:\Serviços de Gestão\Projetos Participados\POLIS - Ria de Aveiro\Fotos\dun2.jpg">
            <a:extLst>
              <a:ext uri="{FF2B5EF4-FFF2-40B4-BE49-F238E27FC236}">
                <a16:creationId xmlns:a16="http://schemas.microsoft.com/office/drawing/2014/main" id="{6E29F374-065A-3307-DE5E-D891AA6D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464" y="683381"/>
            <a:ext cx="1645754" cy="23725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97697-0173-46B7-5CEF-A25EEE7EA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525" y="4555543"/>
            <a:ext cx="2578693" cy="22357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4636AAF-3031-4F11-C9AB-6B8DD198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9156" y="2615826"/>
            <a:ext cx="1766473" cy="23725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54AB4302-66AB-E7DB-51FD-6FF5C935B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261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D6FF1-0366-58D5-0605-733A8D26F4F0}"/>
              </a:ext>
            </a:extLst>
          </p:cNvPr>
          <p:cNvSpPr txBox="1"/>
          <p:nvPr/>
        </p:nvSpPr>
        <p:spPr>
          <a:xfrm>
            <a:off x="2251333" y="2741589"/>
            <a:ext cx="783624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Peter C. Roebeling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 de Estudos do Ambiente e do Mar (CESAM)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Ambiente e Ordenamento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Campus Universitário de Santiago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de Aveiro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3810-193 Aveiro</a:t>
            </a:r>
            <a:endParaRPr lang="pt-P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  <a:buNone/>
            </a:pPr>
            <a:r>
              <a:rPr lang="pt-PT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PORTUGAL</a:t>
            </a:r>
          </a:p>
          <a:p>
            <a:pPr algn="ctr">
              <a:tabLst>
                <a:tab pos="895350" algn="l"/>
                <a:tab pos="4129088" algn="l"/>
              </a:tabLst>
            </a:pPr>
            <a:endParaRPr lang="pt-PT" kern="100" dirty="0">
              <a:solidFill>
                <a:srgbClr val="1F497D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95350" algn="l"/>
                <a:tab pos="4129088" algn="l"/>
              </a:tabLst>
            </a:pPr>
            <a:endParaRPr lang="pt-PT" kern="100" dirty="0">
              <a:solidFill>
                <a:srgbClr val="1F497D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95350" algn="l"/>
                <a:tab pos="4129088" algn="l"/>
              </a:tabLst>
            </a:pPr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SCOPUS: </a:t>
            </a:r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https://www.scopus.com/authid/detail.uri?authorId=55984154700</a:t>
            </a:r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pt-PT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895350" algn="l"/>
                <a:tab pos="4129088" algn="l"/>
              </a:tabLst>
            </a:pPr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ORCID: </a:t>
            </a:r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https://orcid.org/0000-0002-2421-9299</a:t>
            </a:r>
            <a:endParaRPr lang="pt-PT" sz="1600" kern="100" dirty="0">
              <a:solidFill>
                <a:srgbClr val="1F497D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FB98C-B840-3DF6-6B3E-8F038BB3F9B9}"/>
              </a:ext>
            </a:extLst>
          </p:cNvPr>
          <p:cNvSpPr txBox="1"/>
          <p:nvPr/>
        </p:nvSpPr>
        <p:spPr>
          <a:xfrm>
            <a:off x="2109781" y="4771415"/>
            <a:ext cx="8119352" cy="107721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algn="ctr"/>
            <a:r>
              <a:rPr lang="pt-PT" sz="1600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Tel.: +351 234 370 387</a:t>
            </a:r>
          </a:p>
          <a:p>
            <a:pPr algn="ctr"/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pt-PT" sz="1600" kern="100" dirty="0">
                <a:solidFill>
                  <a:srgbClr val="0000FF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peter.roebeling@ua.pt</a:t>
            </a:r>
            <a:endParaRPr lang="pt-PT" sz="1600" kern="100" dirty="0">
              <a:solidFill>
                <a:srgbClr val="1F497D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PT" sz="1600" kern="100" dirty="0">
              <a:solidFill>
                <a:srgbClr val="1F497D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PT" sz="1600" kern="100" dirty="0">
              <a:solidFill>
                <a:srgbClr val="1F497D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1600" kern="100" dirty="0">
                <a:solidFill>
                  <a:srgbClr val="1F497D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Fax: +351 234 370 309</a:t>
            </a:r>
          </a:p>
          <a:p>
            <a:pPr algn="ctr"/>
            <a:r>
              <a:rPr lang="pt-PT" sz="1600" kern="100" dirty="0">
                <a:solidFill>
                  <a:srgbClr val="1F497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pt-PT" sz="1600" kern="100" dirty="0">
                <a:solidFill>
                  <a:srgbClr val="0000FF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https://www.cesam.ua.pt/roebeling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311089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2105F5-8774-E4D9-19E5-26C569A0C0CA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397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Outline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Global change challenges 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Ria de Aveiro lagoon region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Adaptation  measures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Co-creation pathways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Conclusions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3540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56" y="0"/>
            <a:ext cx="12172530" cy="687274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1133" y="5300135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Global change</a:t>
            </a:r>
          </a:p>
        </p:txBody>
      </p:sp>
      <p:sp>
        <p:nvSpPr>
          <p:cNvPr id="7" name="CaixaDeTexto 19">
            <a:extLst>
              <a:ext uri="{FF2B5EF4-FFF2-40B4-BE49-F238E27FC236}">
                <a16:creationId xmlns:a16="http://schemas.microsoft.com/office/drawing/2014/main" id="{70DFA39B-312C-4B7C-B5B6-E0FCBE0166B9}"/>
              </a:ext>
            </a:extLst>
          </p:cNvPr>
          <p:cNvSpPr txBox="1"/>
          <p:nvPr/>
        </p:nvSpPr>
        <p:spPr>
          <a:xfrm>
            <a:off x="4171190" y="854260"/>
            <a:ext cx="2819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Climate</a:t>
            </a:r>
          </a:p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change</a:t>
            </a:r>
          </a:p>
        </p:txBody>
      </p:sp>
      <p:sp>
        <p:nvSpPr>
          <p:cNvPr id="8" name="CaixaDeTexto 19">
            <a:extLst>
              <a:ext uri="{FF2B5EF4-FFF2-40B4-BE49-F238E27FC236}">
                <a16:creationId xmlns:a16="http://schemas.microsoft.com/office/drawing/2014/main" id="{C9625548-3D36-42D2-BAEA-E1536508D8EC}"/>
              </a:ext>
            </a:extLst>
          </p:cNvPr>
          <p:cNvSpPr txBox="1"/>
          <p:nvPr/>
        </p:nvSpPr>
        <p:spPr>
          <a:xfrm>
            <a:off x="121007" y="3443386"/>
            <a:ext cx="2022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Population </a:t>
            </a:r>
          </a:p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growth</a:t>
            </a:r>
          </a:p>
        </p:txBody>
      </p:sp>
      <p:sp>
        <p:nvSpPr>
          <p:cNvPr id="9" name="CaixaDeTexto 19">
            <a:extLst>
              <a:ext uri="{FF2B5EF4-FFF2-40B4-BE49-F238E27FC236}">
                <a16:creationId xmlns:a16="http://schemas.microsoft.com/office/drawing/2014/main" id="{3082B130-6182-4FAA-962A-A5B8C9A6BB03}"/>
              </a:ext>
            </a:extLst>
          </p:cNvPr>
          <p:cNvSpPr txBox="1"/>
          <p:nvPr/>
        </p:nvSpPr>
        <p:spPr>
          <a:xfrm>
            <a:off x="9519183" y="3443386"/>
            <a:ext cx="23807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Economic</a:t>
            </a:r>
          </a:p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development</a:t>
            </a:r>
          </a:p>
        </p:txBody>
      </p:sp>
      <p:sp>
        <p:nvSpPr>
          <p:cNvPr id="3" name="CaixaDeTexto 19">
            <a:extLst>
              <a:ext uri="{FF2B5EF4-FFF2-40B4-BE49-F238E27FC236}">
                <a16:creationId xmlns:a16="http://schemas.microsoft.com/office/drawing/2014/main" id="{A54DAC26-5F2F-7A10-80A8-9D618C47F741}"/>
              </a:ext>
            </a:extLst>
          </p:cNvPr>
          <p:cNvSpPr txBox="1"/>
          <p:nvPr/>
        </p:nvSpPr>
        <p:spPr>
          <a:xfrm>
            <a:off x="4434437" y="3443386"/>
            <a:ext cx="2292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Avenir Next LT Pro" panose="020B0504020202020204" pitchFamily="34" charset="0"/>
                <a:ea typeface="+mj-ea"/>
                <a:cs typeface="+mj-cs"/>
              </a:rPr>
              <a:t>Geo-political shifts </a:t>
            </a:r>
          </a:p>
        </p:txBody>
      </p:sp>
    </p:spTree>
    <p:extLst>
      <p:ext uri="{BB962C8B-B14F-4D97-AF65-F5344CB8AC3E}">
        <p14:creationId xmlns:p14="http://schemas.microsoft.com/office/powerpoint/2010/main" val="270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45633-027E-DF92-63E3-7BF8C8C56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2C6DC97-4232-10F4-AA52-E0C118FA87A2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Global change challenges in coastal areas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Implications: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Rising sea levels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Extreme rainfall events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Increased storm surge frequencies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Reduced sediment delivery to the coast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Anthropoghenic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transformations of natural coastal areas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Consequences for: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Built capital: settlements, ports and infrastructure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Natural capital: terrestrial, coastal and aquatic ecosystems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Human, social &amp; cultural capital: people, knowledge, communities, tourism and heritage</a:t>
            </a:r>
          </a:p>
          <a:p>
            <a:pPr marL="457200" lvl="1" indent="0" defTabSz="914378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825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9221D-BC3E-79A8-9BD9-3623397C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72F275F-2BFA-FA98-78FA-E3CAFE2AE7BC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1109925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Global change challenges in coastal areas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Responses: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  <a:tabLst>
                <a:tab pos="2597150" algn="l"/>
              </a:tabLst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Retreat:	accept natural processes and re-locate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  <a:tabLst>
                <a:tab pos="2597150" algn="l"/>
              </a:tabLst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Accommodate:	accept natural processes and live with them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  <a:tabLst>
                <a:tab pos="2597150" algn="l"/>
              </a:tabLst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Protect:	don’t accept natural process and (try to) stop them</a:t>
            </a:r>
          </a:p>
          <a:p>
            <a:pPr marL="457200" lvl="1" indent="0" defTabSz="914378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AU" sz="1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Hard-</a:t>
            </a:r>
            <a:r>
              <a:rPr lang="en-AU" sz="2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gray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measures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marL="457200" lvl="1" indent="0" defTabSz="914378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AU" sz="16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marL="457200" lvl="1" indent="0" defTabSz="914378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AU" sz="16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Nature-based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measures:</a:t>
            </a:r>
          </a:p>
          <a:p>
            <a:pPr lvl="2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Provide multiple ecosystem functions, services and values</a:t>
            </a:r>
          </a:p>
          <a:p>
            <a:pPr lvl="2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Provide direct benefits and multiple co-benefits</a:t>
            </a:r>
          </a:p>
          <a:p>
            <a:pPr lvl="2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Adapt to changing environmental conditions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B83E1-0C02-B363-B478-5EC929575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2272" y="1472281"/>
            <a:ext cx="2628070" cy="8422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A7586-DF69-4D9D-51D3-EFDD5ECB2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308370" y="3547194"/>
            <a:ext cx="4012930" cy="9023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106283-6DB1-B76C-9CE6-13B837774568}"/>
              </a:ext>
            </a:extLst>
          </p:cNvPr>
          <p:cNvSpPr txBox="1"/>
          <p:nvPr/>
        </p:nvSpPr>
        <p:spPr>
          <a:xfrm>
            <a:off x="3187700" y="31835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 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- - - - - - - - - - - - - - 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Wingdings" panose="05000000000000000000" pitchFamily="2" charset="2"/>
              </a:rPr>
              <a:t>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</a:t>
            </a:r>
            <a:r>
              <a:rPr lang="en-AU" sz="2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Nature-based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measures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45A4D6-9DAF-7B80-1B3F-E388A85251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321300" y="3546222"/>
            <a:ext cx="3962400" cy="9023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5BE95-9ECF-8DA1-D505-5658E2B33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2272" y="2314575"/>
            <a:ext cx="2628070" cy="8422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72C747-6789-CB5C-E40A-E9DCD499C9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2272" y="3152028"/>
            <a:ext cx="2628070" cy="8453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0E0D-D923-0181-90AA-6405D13D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4C1665-F42E-9FF5-73C3-C614884F1CD8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785059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Ria de Aveiro lagoon region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Characteristics: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Area 50 km (N-S) by 15 km (E-W)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Shallow coastal lagoon and Natura 2000 area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 (</a:t>
            </a:r>
            <a:r>
              <a:rPr lang="en-AU" sz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wetlands, saltpans, …</a:t>
            </a: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)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Five rivers flowing into lagoon (</a:t>
            </a:r>
            <a:r>
              <a:rPr lang="en-AU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Vouga</a:t>
            </a:r>
            <a:r>
              <a:rPr lang="en-A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, </a:t>
            </a:r>
            <a:r>
              <a:rPr lang="en-AU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Antuã</a:t>
            </a:r>
            <a:r>
              <a:rPr lang="en-A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, Boco, Caster, Mira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)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One single 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inlet from Atlantic Ocean (</a:t>
            </a:r>
            <a:r>
              <a:rPr lang="en-A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port entrance </a:t>
            </a:r>
            <a:r>
              <a:rPr lang="en-A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Barra</a:t>
            </a: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)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Protected by sandy coastal dune system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Strong </a:t>
            </a:r>
            <a:r>
              <a:rPr lang="en-A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morphodynamics</a:t>
            </a: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4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8DFD7E-3883-1E99-0410-47040A498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06" y="4097539"/>
            <a:ext cx="7362361" cy="26797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EA761B7-CC1F-D31C-732D-704005D1A143}"/>
              </a:ext>
            </a:extLst>
          </p:cNvPr>
          <p:cNvGrpSpPr/>
          <p:nvPr/>
        </p:nvGrpSpPr>
        <p:grpSpPr>
          <a:xfrm>
            <a:off x="8476764" y="53340"/>
            <a:ext cx="3661896" cy="5982511"/>
            <a:chOff x="8476764" y="53340"/>
            <a:chExt cx="3661896" cy="59825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BFAB84-379E-11C3-AFAF-579D57E58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3308" y="53340"/>
              <a:ext cx="2505352" cy="5982511"/>
            </a:xfrm>
            <a:prstGeom prst="rect">
              <a:avLst/>
            </a:prstGeom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F0C835-0A35-B4E0-1365-1662DFEA2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6764" y="311555"/>
              <a:ext cx="1451329" cy="26797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E191BE-7E6E-28FC-4801-50E0A6F818A8}"/>
                </a:ext>
              </a:extLst>
            </p:cNvPr>
            <p:cNvSpPr/>
            <p:nvPr/>
          </p:nvSpPr>
          <p:spPr>
            <a:xfrm>
              <a:off x="8890000" y="1041400"/>
              <a:ext cx="72000" cy="142875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8B195BB-2006-7D91-3B1F-4EEECF57B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0000" y="53340"/>
              <a:ext cx="743308" cy="98806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03C4B8-8B3B-BDA0-F697-67CDB0C2E770}"/>
                </a:ext>
              </a:extLst>
            </p:cNvPr>
            <p:cNvCxnSpPr>
              <a:cxnSpLocks/>
            </p:cNvCxnSpPr>
            <p:nvPr/>
          </p:nvCxnSpPr>
          <p:spPr>
            <a:xfrm>
              <a:off x="8890000" y="1184275"/>
              <a:ext cx="743308" cy="4851576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A54591C-D373-2B66-8498-16C1718336F3}"/>
                </a:ext>
              </a:extLst>
            </p:cNvPr>
            <p:cNvGrpSpPr/>
            <p:nvPr/>
          </p:nvGrpSpPr>
          <p:grpSpPr>
            <a:xfrm>
              <a:off x="10789206" y="3437732"/>
              <a:ext cx="630473" cy="285709"/>
              <a:chOff x="10789206" y="3437732"/>
              <a:chExt cx="630473" cy="28570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67AD06-F50A-D2F5-A2FC-F5E79B1942DD}"/>
                  </a:ext>
                </a:extLst>
              </p:cNvPr>
              <p:cNvSpPr txBox="1"/>
              <p:nvPr/>
            </p:nvSpPr>
            <p:spPr>
              <a:xfrm>
                <a:off x="10789206" y="3437732"/>
                <a:ext cx="63047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050" b="1" dirty="0">
                    <a:ln w="6350"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Aveiro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A7CC8B-594E-3D84-A291-0836A6372C54}"/>
                  </a:ext>
                </a:extLst>
              </p:cNvPr>
              <p:cNvSpPr/>
              <p:nvPr/>
            </p:nvSpPr>
            <p:spPr>
              <a:xfrm>
                <a:off x="11059198" y="3633441"/>
                <a:ext cx="90488" cy="9000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81530-C2A0-35D1-841D-3CA190A76C76}"/>
              </a:ext>
            </a:extLst>
          </p:cNvPr>
          <p:cNvGrpSpPr/>
          <p:nvPr/>
        </p:nvGrpSpPr>
        <p:grpSpPr>
          <a:xfrm>
            <a:off x="9952396" y="1112837"/>
            <a:ext cx="2048118" cy="4213429"/>
            <a:chOff x="6691296" y="2541587"/>
            <a:chExt cx="2048118" cy="421342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9866F46-8FBD-2499-AAB8-F9049C7CF575}"/>
                </a:ext>
              </a:extLst>
            </p:cNvPr>
            <p:cNvCxnSpPr/>
            <p:nvPr/>
          </p:nvCxnSpPr>
          <p:spPr>
            <a:xfrm>
              <a:off x="6691296" y="4947171"/>
              <a:ext cx="28803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29E3F57-EC11-BB2C-5914-8D77C648FFF3}"/>
                </a:ext>
              </a:extLst>
            </p:cNvPr>
            <p:cNvCxnSpPr/>
            <p:nvPr/>
          </p:nvCxnSpPr>
          <p:spPr>
            <a:xfrm flipV="1">
              <a:off x="6754920" y="6403360"/>
              <a:ext cx="80392" cy="35165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CF1E427-BBFE-D656-67BE-04A0801409F8}"/>
                </a:ext>
              </a:extLst>
            </p:cNvPr>
            <p:cNvCxnSpPr/>
            <p:nvPr/>
          </p:nvCxnSpPr>
          <p:spPr>
            <a:xfrm flipH="1" flipV="1">
              <a:off x="7571458" y="5805264"/>
              <a:ext cx="63624" cy="36004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FA8695-B18E-F74E-EA78-A13F2005D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6436" y="4943004"/>
              <a:ext cx="242978" cy="2091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A1B4A0-0593-5BA8-B24D-76F0A017CB20}"/>
                </a:ext>
              </a:extLst>
            </p:cNvPr>
            <p:cNvCxnSpPr/>
            <p:nvPr/>
          </p:nvCxnSpPr>
          <p:spPr>
            <a:xfrm flipH="1">
              <a:off x="8459766" y="3748658"/>
              <a:ext cx="279648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D23E6C4-4DDB-7CF5-7BD1-75536EC1C236}"/>
                </a:ext>
              </a:extLst>
            </p:cNvPr>
            <p:cNvCxnSpPr/>
            <p:nvPr/>
          </p:nvCxnSpPr>
          <p:spPr>
            <a:xfrm flipH="1">
              <a:off x="8050567" y="2541587"/>
              <a:ext cx="216024" cy="2880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98983-D94C-DE21-E6FD-8DFE3A41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7D5D9065-0EA5-550D-02CA-EE876795CF1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28" y="3533920"/>
            <a:ext cx="3558527" cy="2508003"/>
            <a:chOff x="0" y="0"/>
            <a:chExt cx="5107927" cy="3600000"/>
          </a:xfrm>
        </p:grpSpPr>
        <p:pic>
          <p:nvPicPr>
            <p:cNvPr id="64" name="Picture 2" descr="C:\Y\CESAM\Projetos\EU\INTERREG IVC\CfWM_2011\Data\PT\areas_CLC_1975_english.jpg">
              <a:extLst>
                <a:ext uri="{FF2B5EF4-FFF2-40B4-BE49-F238E27FC236}">
                  <a16:creationId xmlns:a16="http://schemas.microsoft.com/office/drawing/2014/main" id="{32F18359-1D7B-F013-FF72-340957C3B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07927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9AF88FA-D8F9-73C7-FB6E-25CB1A6BC991}"/>
                </a:ext>
              </a:extLst>
            </p:cNvPr>
            <p:cNvSpPr txBox="1"/>
            <p:nvPr/>
          </p:nvSpPr>
          <p:spPr>
            <a:xfrm>
              <a:off x="4091695" y="111921"/>
              <a:ext cx="69762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1975</a:t>
              </a:r>
              <a:endParaRPr lang="en-US" dirty="0"/>
            </a:p>
          </p:txBody>
        </p:sp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5E2B6E4-BFEA-93E9-4CC7-A014153E2879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7850599" cy="3177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Ria de Aveiro lagoon region</a:t>
            </a: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Challenges: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Coastal erosion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Coastal flooding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Fluvial flooding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Urban residential expansion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Industrial and port development</a:t>
            </a: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319EE79-2FC3-DF12-03F1-477FED3BBC21}"/>
              </a:ext>
            </a:extLst>
          </p:cNvPr>
          <p:cNvGrpSpPr>
            <a:grpSpLocks noChangeAspect="1"/>
          </p:cNvGrpSpPr>
          <p:nvPr/>
        </p:nvGrpSpPr>
        <p:grpSpPr>
          <a:xfrm>
            <a:off x="4114755" y="3971111"/>
            <a:ext cx="3558527" cy="2508003"/>
            <a:chOff x="1979712" y="1772816"/>
            <a:chExt cx="5107927" cy="3600000"/>
          </a:xfrm>
        </p:grpSpPr>
        <p:pic>
          <p:nvPicPr>
            <p:cNvPr id="67" name="Picture 3" descr="C:\Y\CESAM\Projetos\EU\INTERREG IVC\CfWM_2011\Data\PT\areas_CLC_1990_english.jpg">
              <a:extLst>
                <a:ext uri="{FF2B5EF4-FFF2-40B4-BE49-F238E27FC236}">
                  <a16:creationId xmlns:a16="http://schemas.microsoft.com/office/drawing/2014/main" id="{45FCB51B-D427-E9F5-2190-096D6458C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772816"/>
              <a:ext cx="5107927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DA6283C-8E9C-4390-CDC8-A27A403C9ED1}"/>
                </a:ext>
              </a:extLst>
            </p:cNvPr>
            <p:cNvSpPr txBox="1"/>
            <p:nvPr/>
          </p:nvSpPr>
          <p:spPr>
            <a:xfrm>
              <a:off x="6049201" y="1881284"/>
              <a:ext cx="69762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1990</a:t>
              </a:r>
              <a:endParaRPr lang="en-US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9AEF1AA-1A9F-1967-6993-CF27E4AC8E01}"/>
              </a:ext>
            </a:extLst>
          </p:cNvPr>
          <p:cNvGrpSpPr>
            <a:grpSpLocks noChangeAspect="1"/>
          </p:cNvGrpSpPr>
          <p:nvPr/>
        </p:nvGrpSpPr>
        <p:grpSpPr>
          <a:xfrm>
            <a:off x="7185403" y="4349997"/>
            <a:ext cx="3558527" cy="2508003"/>
            <a:chOff x="4036073" y="3258000"/>
            <a:chExt cx="5107927" cy="3600000"/>
          </a:xfrm>
        </p:grpSpPr>
        <p:pic>
          <p:nvPicPr>
            <p:cNvPr id="70" name="Picture 4" descr="C:\Y\CESAM\Projetos\EU\INTERREG IVC\CfWM_2011\Data\PT\areas_CLC_2006_english.jpg">
              <a:extLst>
                <a:ext uri="{FF2B5EF4-FFF2-40B4-BE49-F238E27FC236}">
                  <a16:creationId xmlns:a16="http://schemas.microsoft.com/office/drawing/2014/main" id="{6D504301-DDA4-71A7-6F78-1DCA20DE6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073" y="3258000"/>
              <a:ext cx="5107927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F55CF1D-4B26-9395-BF36-C5BDC9E7F886}"/>
                </a:ext>
              </a:extLst>
            </p:cNvPr>
            <p:cNvSpPr txBox="1"/>
            <p:nvPr/>
          </p:nvSpPr>
          <p:spPr>
            <a:xfrm>
              <a:off x="8096750" y="3370511"/>
              <a:ext cx="69762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/>
                <a:t>2006</a:t>
              </a:r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8E4FBF-AF06-C86A-A00E-7EC6B3825D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52" t="402" r="1634" b="1168"/>
          <a:stretch>
            <a:fillRect/>
          </a:stretch>
        </p:blipFill>
        <p:spPr>
          <a:xfrm>
            <a:off x="10313194" y="102394"/>
            <a:ext cx="1786731" cy="42283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1BB60E4-ED20-DD25-FED5-E7205CB9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559" y="237599"/>
            <a:ext cx="2154035" cy="1436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2B729B0-3FBA-FFF3-635B-0F6D6EBC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46535" y="1561215"/>
            <a:ext cx="2135434" cy="1436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9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C7B8-0D62-76F0-B0B6-D2C061C6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D08346D5-3DA8-9C01-E9F8-F1D9B04C4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588" y="70856"/>
            <a:ext cx="2825546" cy="6717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3E9C621-ABC9-0B7A-431C-04C0CC4C48FD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785059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Adaptation measures</a:t>
            </a:r>
            <a:endParaRPr lang="en-AU" sz="3200" b="1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date: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Longitudinal: dikes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Perpendicular: groins; breakwaters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Beach nourishments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Dune reinforcements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Locks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Green/blue spaces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C57B4-0158-0B3E-384B-F2895FC6C175}"/>
              </a:ext>
            </a:extLst>
          </p:cNvPr>
          <p:cNvCxnSpPr>
            <a:cxnSpLocks/>
          </p:cNvCxnSpPr>
          <p:nvPr/>
        </p:nvCxnSpPr>
        <p:spPr>
          <a:xfrm>
            <a:off x="5463934" y="2000250"/>
            <a:ext cx="3683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F72D80-5C6F-1ADE-7615-23843DC92640}"/>
              </a:ext>
            </a:extLst>
          </p:cNvPr>
          <p:cNvCxnSpPr>
            <a:cxnSpLocks/>
          </p:cNvCxnSpPr>
          <p:nvPr/>
        </p:nvCxnSpPr>
        <p:spPr>
          <a:xfrm>
            <a:off x="5463934" y="2749550"/>
            <a:ext cx="3683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5C88BD-A4AC-F781-6C8C-8668FD9B6C9F}"/>
              </a:ext>
            </a:extLst>
          </p:cNvPr>
          <p:cNvCxnSpPr>
            <a:cxnSpLocks/>
          </p:cNvCxnSpPr>
          <p:nvPr/>
        </p:nvCxnSpPr>
        <p:spPr>
          <a:xfrm>
            <a:off x="5463934" y="2362200"/>
            <a:ext cx="36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58DDD1-0CA9-54B9-632A-725769EB9F0B}"/>
              </a:ext>
            </a:extLst>
          </p:cNvPr>
          <p:cNvCxnSpPr>
            <a:cxnSpLocks/>
          </p:cNvCxnSpPr>
          <p:nvPr/>
        </p:nvCxnSpPr>
        <p:spPr>
          <a:xfrm>
            <a:off x="5463934" y="3129280"/>
            <a:ext cx="3683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9BBDDD-04D0-2F94-F846-DD8D07D6E705}"/>
              </a:ext>
            </a:extLst>
          </p:cNvPr>
          <p:cNvCxnSpPr>
            <a:cxnSpLocks/>
          </p:cNvCxnSpPr>
          <p:nvPr/>
        </p:nvCxnSpPr>
        <p:spPr>
          <a:xfrm>
            <a:off x="5463934" y="3548930"/>
            <a:ext cx="368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238CC0-19FA-547C-0FDA-15EA2D3F2981}"/>
              </a:ext>
            </a:extLst>
          </p:cNvPr>
          <p:cNvCxnSpPr>
            <a:cxnSpLocks/>
          </p:cNvCxnSpPr>
          <p:nvPr/>
        </p:nvCxnSpPr>
        <p:spPr>
          <a:xfrm flipV="1">
            <a:off x="9937104" y="4098591"/>
            <a:ext cx="60666" cy="2421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273FD34-0877-067C-6FF4-5935C7516952}"/>
              </a:ext>
            </a:extLst>
          </p:cNvPr>
          <p:cNvCxnSpPr>
            <a:cxnSpLocks/>
          </p:cNvCxnSpPr>
          <p:nvPr/>
        </p:nvCxnSpPr>
        <p:spPr>
          <a:xfrm flipV="1">
            <a:off x="9788145" y="5018041"/>
            <a:ext cx="89169" cy="44930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D54518F-64F1-9B81-88F3-8F618FA9FB93}"/>
              </a:ext>
            </a:extLst>
          </p:cNvPr>
          <p:cNvGrpSpPr/>
          <p:nvPr/>
        </p:nvGrpSpPr>
        <p:grpSpPr>
          <a:xfrm>
            <a:off x="9688150" y="339609"/>
            <a:ext cx="1222667" cy="5370366"/>
            <a:chOff x="9688150" y="339609"/>
            <a:chExt cx="1222667" cy="537036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10E6646-CB96-5036-E038-0B2390EB209F}"/>
                </a:ext>
              </a:extLst>
            </p:cNvPr>
            <p:cNvGrpSpPr/>
            <p:nvPr/>
          </p:nvGrpSpPr>
          <p:grpSpPr>
            <a:xfrm>
              <a:off x="9688150" y="339609"/>
              <a:ext cx="1222667" cy="5370366"/>
              <a:chOff x="9688150" y="339609"/>
              <a:chExt cx="1222667" cy="5370366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3CD2E3D-C24E-A55C-0EED-BDD88307BFE8}"/>
                  </a:ext>
                </a:extLst>
              </p:cNvPr>
              <p:cNvGrpSpPr/>
              <p:nvPr/>
            </p:nvGrpSpPr>
            <p:grpSpPr>
              <a:xfrm>
                <a:off x="10672434" y="339609"/>
                <a:ext cx="238383" cy="989491"/>
                <a:chOff x="10672434" y="339609"/>
                <a:chExt cx="238383" cy="989491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0F1C116-3040-4538-F19C-C16F488F4522}"/>
                    </a:ext>
                  </a:extLst>
                </p:cNvPr>
                <p:cNvGrpSpPr/>
                <p:nvPr/>
              </p:nvGrpSpPr>
              <p:grpSpPr>
                <a:xfrm>
                  <a:off x="10845334" y="339609"/>
                  <a:ext cx="65483" cy="201407"/>
                  <a:chOff x="10845334" y="339609"/>
                  <a:chExt cx="65483" cy="201407"/>
                </a:xfrm>
              </p:grpSpPr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E03F1FA9-2AED-9512-84A5-C2B43F54D3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63987" y="339609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18E1B49-8D3C-8C18-5FBA-315D98F21A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52082" y="420070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6B2F67A7-26C8-B352-C5EA-A47E9CA6D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45334" y="530216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F8BE31AD-E121-CE34-1603-972A7F678895}"/>
                    </a:ext>
                  </a:extLst>
                </p:cNvPr>
                <p:cNvGrpSpPr/>
                <p:nvPr/>
              </p:nvGrpSpPr>
              <p:grpSpPr>
                <a:xfrm>
                  <a:off x="10672434" y="1254007"/>
                  <a:ext cx="59202" cy="75093"/>
                  <a:chOff x="10672434" y="1254007"/>
                  <a:chExt cx="59202" cy="75093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776C2852-4E8F-E94A-50A6-D8287C57CB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84806" y="125400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69C2A275-752E-6280-C724-644199EAA4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72434" y="1318300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1973381-4CAC-5100-7614-A6B363AEA865}"/>
                  </a:ext>
                </a:extLst>
              </p:cNvPr>
              <p:cNvGrpSpPr/>
              <p:nvPr/>
            </p:nvGrpSpPr>
            <p:grpSpPr>
              <a:xfrm>
                <a:off x="9688150" y="3910760"/>
                <a:ext cx="400411" cy="1799215"/>
                <a:chOff x="9688150" y="3910760"/>
                <a:chExt cx="400411" cy="1799215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6D68391-0327-29D0-D837-B6D0FFF46F07}"/>
                    </a:ext>
                  </a:extLst>
                </p:cNvPr>
                <p:cNvGrpSpPr/>
                <p:nvPr/>
              </p:nvGrpSpPr>
              <p:grpSpPr>
                <a:xfrm>
                  <a:off x="9925555" y="3910760"/>
                  <a:ext cx="163006" cy="536311"/>
                  <a:chOff x="9925555" y="3910760"/>
                  <a:chExt cx="163006" cy="536311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26F15378-832A-9DC0-E173-BC34CADC0E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16475" y="3966947"/>
                    <a:ext cx="72086" cy="192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463DD21-F9F6-32ED-68AE-0AAD5D664F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925555" y="3910760"/>
                    <a:ext cx="135009" cy="4290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6A7BD7FA-47B0-D8A2-6D02-ECBF77CD90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41731" y="4120128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198AE2EC-ED71-4B62-65A1-936516D13F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18207" y="420959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D7E403EB-9499-F2E7-97D5-B5873123DB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01260" y="4286728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12934E4-C2A2-D595-2DE2-6218D25051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86711" y="434074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F18A9ADE-6B9C-0420-3802-411A684866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84335" y="443627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04E31BB9-D651-8B8E-6BFD-734E1D9B0B0A}"/>
                    </a:ext>
                  </a:extLst>
                </p:cNvPr>
                <p:cNvGrpSpPr/>
                <p:nvPr/>
              </p:nvGrpSpPr>
              <p:grpSpPr>
                <a:xfrm>
                  <a:off x="9688150" y="4901457"/>
                  <a:ext cx="209262" cy="808518"/>
                  <a:chOff x="9688150" y="4901457"/>
                  <a:chExt cx="209262" cy="808518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B38C83DF-1621-39CF-2226-E8D313EB74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50582" y="490145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2397707C-C2DD-A963-2C12-1251CD9C3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30484" y="500724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12305A0A-EE0B-64DE-2BB2-C03A4285CF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64730" y="537532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81439EF3-43AF-43D3-ADD5-C0951BB3C8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88150" y="5699175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676C597-786C-1A32-75C0-2639C2D60CC9}"/>
                </a:ext>
              </a:extLst>
            </p:cNvPr>
            <p:cNvCxnSpPr>
              <a:cxnSpLocks/>
            </p:cNvCxnSpPr>
            <p:nvPr/>
          </p:nvCxnSpPr>
          <p:spPr>
            <a:xfrm>
              <a:off x="10828667" y="632610"/>
              <a:ext cx="46830" cy="10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046528E-575B-573B-A3CF-BF7A1E7EAA28}"/>
              </a:ext>
            </a:extLst>
          </p:cNvPr>
          <p:cNvGrpSpPr/>
          <p:nvPr/>
        </p:nvGrpSpPr>
        <p:grpSpPr>
          <a:xfrm>
            <a:off x="9886845" y="341995"/>
            <a:ext cx="1020334" cy="4625294"/>
            <a:chOff x="9886845" y="341995"/>
            <a:chExt cx="1020334" cy="462529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46C348C-0F24-E2E5-2470-10A5B4B2FE61}"/>
                </a:ext>
              </a:extLst>
            </p:cNvPr>
            <p:cNvGrpSpPr/>
            <p:nvPr/>
          </p:nvGrpSpPr>
          <p:grpSpPr>
            <a:xfrm>
              <a:off x="9886845" y="341995"/>
              <a:ext cx="1020334" cy="4625294"/>
              <a:chOff x="9886845" y="341995"/>
              <a:chExt cx="1020334" cy="46252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79AEF1A-C7CC-6031-8501-F2D66D1B376E}"/>
                  </a:ext>
                </a:extLst>
              </p:cNvPr>
              <p:cNvGrpSpPr/>
              <p:nvPr/>
            </p:nvGrpSpPr>
            <p:grpSpPr>
              <a:xfrm>
                <a:off x="9886845" y="341995"/>
                <a:ext cx="1020334" cy="4625294"/>
                <a:chOff x="9886845" y="341995"/>
                <a:chExt cx="1020334" cy="4625294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05EB70A5-53A9-9EAB-A354-04778D3B1B3C}"/>
                    </a:ext>
                  </a:extLst>
                </p:cNvPr>
                <p:cNvGrpSpPr/>
                <p:nvPr/>
              </p:nvGrpSpPr>
              <p:grpSpPr>
                <a:xfrm>
                  <a:off x="10714828" y="341995"/>
                  <a:ext cx="192351" cy="1020081"/>
                  <a:chOff x="10714828" y="341995"/>
                  <a:chExt cx="192351" cy="102008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5EE7C0EA-1B7A-883B-2933-143A5982C6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96531" y="341995"/>
                    <a:ext cx="10648" cy="6857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A3A72EE8-DEE6-963A-90CD-68CFC5976207}"/>
                      </a:ext>
                    </a:extLst>
                  </p:cNvPr>
                  <p:cNvGrpSpPr/>
                  <p:nvPr/>
                </p:nvGrpSpPr>
                <p:grpSpPr>
                  <a:xfrm>
                    <a:off x="10714828" y="1258458"/>
                    <a:ext cx="21434" cy="103618"/>
                    <a:chOff x="10714828" y="1258458"/>
                    <a:chExt cx="21434" cy="103618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679D8CA0-5631-CCAD-ACE0-77335591FF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719264" y="1258458"/>
                      <a:ext cx="16998" cy="59842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CF165EE0-91B4-E442-4790-023E0914AE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14828" y="1328800"/>
                      <a:ext cx="6817" cy="33276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E8C6152E-77A8-EA49-6E61-7DB61D73F92A}"/>
                    </a:ext>
                  </a:extLst>
                </p:cNvPr>
                <p:cNvGrpSpPr/>
                <p:nvPr/>
              </p:nvGrpSpPr>
              <p:grpSpPr>
                <a:xfrm>
                  <a:off x="9886845" y="4351547"/>
                  <a:ext cx="144320" cy="615742"/>
                  <a:chOff x="9886845" y="4351547"/>
                  <a:chExt cx="144320" cy="615742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EDBFF0A5-1DCB-7DC3-D09B-E9866F3A54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86845" y="4913364"/>
                    <a:ext cx="4478" cy="5392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C86AA963-100C-099F-D893-9B7476E1EA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31165" y="4351547"/>
                    <a:ext cx="0" cy="38389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EACAB88B-FE5C-125E-74D9-AE9C94B480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89727" y="4829706"/>
                    <a:ext cx="35828" cy="7937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A5AB1D4-954B-D3BB-E409-613438F78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361" y="3936204"/>
                <a:ext cx="0" cy="3838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50EC3DB-5021-9238-5DC2-2268F3FB94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2568" y="438622"/>
              <a:ext cx="9596" cy="9699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98CB3C5A-F3C5-8DBA-F5F8-EFEB5187F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197" y="3794309"/>
            <a:ext cx="5139971" cy="29928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FFC0BBA-5960-0062-8F5C-91FBBBCCC03E}"/>
              </a:ext>
            </a:extLst>
          </p:cNvPr>
          <p:cNvGrpSpPr/>
          <p:nvPr/>
        </p:nvGrpSpPr>
        <p:grpSpPr>
          <a:xfrm>
            <a:off x="7900043" y="5073957"/>
            <a:ext cx="344769" cy="447701"/>
            <a:chOff x="8289322" y="2898629"/>
            <a:chExt cx="344769" cy="447701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D51AAF8-AC7B-8B4E-1697-31FFAB235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9322" y="2970033"/>
              <a:ext cx="36000" cy="360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4DF8868-1DAD-34C5-45B8-FE069093FD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8091" y="2898629"/>
              <a:ext cx="36000" cy="288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385F2DC-3019-C5EB-A740-ECC976DCE5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7689" y="3310330"/>
              <a:ext cx="38098" cy="360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18E14DB-577B-2CC6-516F-11C6FAA88B7B}"/>
              </a:ext>
            </a:extLst>
          </p:cNvPr>
          <p:cNvGrpSpPr/>
          <p:nvPr/>
        </p:nvGrpSpPr>
        <p:grpSpPr>
          <a:xfrm>
            <a:off x="8006508" y="4834698"/>
            <a:ext cx="593354" cy="661234"/>
            <a:chOff x="8006508" y="4834698"/>
            <a:chExt cx="593354" cy="66123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3D7171F-77F3-6C51-984A-3E7CA76FD6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4233" y="4834698"/>
              <a:ext cx="585629" cy="43262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0920937-0CCF-1725-D609-C50220FE0DE4}"/>
                </a:ext>
              </a:extLst>
            </p:cNvPr>
            <p:cNvCxnSpPr>
              <a:cxnSpLocks/>
            </p:cNvCxnSpPr>
            <p:nvPr/>
          </p:nvCxnSpPr>
          <p:spPr>
            <a:xfrm>
              <a:off x="8006508" y="5290726"/>
              <a:ext cx="39736" cy="4803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CEAC45B-0F37-C150-8F74-EAA140AA3D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6508" y="5324268"/>
              <a:ext cx="35320" cy="17166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DC66A27-D9F6-42BA-7E60-C46E5964CFB9}"/>
              </a:ext>
            </a:extLst>
          </p:cNvPr>
          <p:cNvCxnSpPr>
            <a:cxnSpLocks/>
          </p:cNvCxnSpPr>
          <p:nvPr/>
        </p:nvCxnSpPr>
        <p:spPr>
          <a:xfrm>
            <a:off x="3696277" y="3915861"/>
            <a:ext cx="368300" cy="0"/>
          </a:xfrm>
          <a:prstGeom prst="line">
            <a:avLst/>
          </a:prstGeom>
          <a:ln w="38100">
            <a:solidFill>
              <a:srgbClr val="00FFCC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4FB8385-02B7-6827-A42C-66FF83D72F55}"/>
              </a:ext>
            </a:extLst>
          </p:cNvPr>
          <p:cNvGrpSpPr/>
          <p:nvPr/>
        </p:nvGrpSpPr>
        <p:grpSpPr>
          <a:xfrm>
            <a:off x="8062913" y="5326856"/>
            <a:ext cx="778668" cy="745332"/>
            <a:chOff x="8062913" y="5326856"/>
            <a:chExt cx="778668" cy="745332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6172DE7-DF10-DD0A-42BC-F9365578EE72}"/>
                </a:ext>
              </a:extLst>
            </p:cNvPr>
            <p:cNvSpPr/>
            <p:nvPr/>
          </p:nvSpPr>
          <p:spPr>
            <a:xfrm>
              <a:off x="8062913" y="5326856"/>
              <a:ext cx="778668" cy="302419"/>
            </a:xfrm>
            <a:custGeom>
              <a:avLst/>
              <a:gdLst>
                <a:gd name="connsiteX0" fmla="*/ 778668 w 778668"/>
                <a:gd name="connsiteY0" fmla="*/ 261938 h 302419"/>
                <a:gd name="connsiteX1" fmla="*/ 545306 w 778668"/>
                <a:gd name="connsiteY1" fmla="*/ 100013 h 302419"/>
                <a:gd name="connsiteX2" fmla="*/ 452437 w 778668"/>
                <a:gd name="connsiteY2" fmla="*/ 114300 h 302419"/>
                <a:gd name="connsiteX3" fmla="*/ 269081 w 778668"/>
                <a:gd name="connsiteY3" fmla="*/ 0 h 302419"/>
                <a:gd name="connsiteX4" fmla="*/ 38100 w 778668"/>
                <a:gd name="connsiteY4" fmla="*/ 35719 h 302419"/>
                <a:gd name="connsiteX5" fmla="*/ 2381 w 778668"/>
                <a:gd name="connsiteY5" fmla="*/ 7144 h 302419"/>
                <a:gd name="connsiteX6" fmla="*/ 0 w 778668"/>
                <a:gd name="connsiteY6" fmla="*/ 33338 h 302419"/>
                <a:gd name="connsiteX7" fmla="*/ 45243 w 778668"/>
                <a:gd name="connsiteY7" fmla="*/ 66675 h 302419"/>
                <a:gd name="connsiteX8" fmla="*/ 269081 w 778668"/>
                <a:gd name="connsiteY8" fmla="*/ 21432 h 302419"/>
                <a:gd name="connsiteX9" fmla="*/ 442912 w 778668"/>
                <a:gd name="connsiteY9" fmla="*/ 142875 h 302419"/>
                <a:gd name="connsiteX10" fmla="*/ 478631 w 778668"/>
                <a:gd name="connsiteY10" fmla="*/ 192882 h 302419"/>
                <a:gd name="connsiteX11" fmla="*/ 559593 w 778668"/>
                <a:gd name="connsiteY11" fmla="*/ 254794 h 302419"/>
                <a:gd name="connsiteX12" fmla="*/ 666750 w 778668"/>
                <a:gd name="connsiteY12" fmla="*/ 235744 h 302419"/>
                <a:gd name="connsiteX13" fmla="*/ 747712 w 778668"/>
                <a:gd name="connsiteY13" fmla="*/ 302419 h 302419"/>
                <a:gd name="connsiteX14" fmla="*/ 778668 w 778668"/>
                <a:gd name="connsiteY14" fmla="*/ 261938 h 30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8668" h="302419">
                  <a:moveTo>
                    <a:pt x="778668" y="261938"/>
                  </a:moveTo>
                  <a:lnTo>
                    <a:pt x="545306" y="100013"/>
                  </a:lnTo>
                  <a:lnTo>
                    <a:pt x="452437" y="114300"/>
                  </a:lnTo>
                  <a:lnTo>
                    <a:pt x="269081" y="0"/>
                  </a:lnTo>
                  <a:lnTo>
                    <a:pt x="38100" y="35719"/>
                  </a:lnTo>
                  <a:lnTo>
                    <a:pt x="2381" y="7144"/>
                  </a:lnTo>
                  <a:lnTo>
                    <a:pt x="0" y="33338"/>
                  </a:lnTo>
                  <a:lnTo>
                    <a:pt x="45243" y="66675"/>
                  </a:lnTo>
                  <a:lnTo>
                    <a:pt x="269081" y="21432"/>
                  </a:lnTo>
                  <a:lnTo>
                    <a:pt x="442912" y="142875"/>
                  </a:lnTo>
                  <a:lnTo>
                    <a:pt x="478631" y="192882"/>
                  </a:lnTo>
                  <a:lnTo>
                    <a:pt x="559593" y="254794"/>
                  </a:lnTo>
                  <a:lnTo>
                    <a:pt x="666750" y="235744"/>
                  </a:lnTo>
                  <a:lnTo>
                    <a:pt x="747712" y="302419"/>
                  </a:lnTo>
                  <a:lnTo>
                    <a:pt x="778668" y="261938"/>
                  </a:lnTo>
                  <a:close/>
                </a:path>
              </a:pathLst>
            </a:custGeom>
            <a:solidFill>
              <a:srgbClr val="00FFCC">
                <a:alpha val="74902"/>
              </a:srgbClr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82D3771-2C3D-86AF-9D62-89F4ED034337}"/>
                </a:ext>
              </a:extLst>
            </p:cNvPr>
            <p:cNvSpPr/>
            <p:nvPr/>
          </p:nvSpPr>
          <p:spPr>
            <a:xfrm>
              <a:off x="8101013" y="5464969"/>
              <a:ext cx="283368" cy="607219"/>
            </a:xfrm>
            <a:custGeom>
              <a:avLst/>
              <a:gdLst>
                <a:gd name="connsiteX0" fmla="*/ 0 w 283368"/>
                <a:gd name="connsiteY0" fmla="*/ 7144 h 607219"/>
                <a:gd name="connsiteX1" fmla="*/ 59531 w 283368"/>
                <a:gd name="connsiteY1" fmla="*/ 0 h 607219"/>
                <a:gd name="connsiteX2" fmla="*/ 142875 w 283368"/>
                <a:gd name="connsiteY2" fmla="*/ 190500 h 607219"/>
                <a:gd name="connsiteX3" fmla="*/ 259556 w 283368"/>
                <a:gd name="connsiteY3" fmla="*/ 300037 h 607219"/>
                <a:gd name="connsiteX4" fmla="*/ 283368 w 283368"/>
                <a:gd name="connsiteY4" fmla="*/ 602456 h 607219"/>
                <a:gd name="connsiteX5" fmla="*/ 247650 w 283368"/>
                <a:gd name="connsiteY5" fmla="*/ 607219 h 607219"/>
                <a:gd name="connsiteX6" fmla="*/ 219075 w 283368"/>
                <a:gd name="connsiteY6" fmla="*/ 335756 h 607219"/>
                <a:gd name="connsiteX7" fmla="*/ 119062 w 283368"/>
                <a:gd name="connsiteY7" fmla="*/ 214312 h 607219"/>
                <a:gd name="connsiteX8" fmla="*/ 0 w 283368"/>
                <a:gd name="connsiteY8" fmla="*/ 7144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368" h="607219">
                  <a:moveTo>
                    <a:pt x="0" y="7144"/>
                  </a:moveTo>
                  <a:lnTo>
                    <a:pt x="59531" y="0"/>
                  </a:lnTo>
                  <a:lnTo>
                    <a:pt x="142875" y="190500"/>
                  </a:lnTo>
                  <a:lnTo>
                    <a:pt x="259556" y="300037"/>
                  </a:lnTo>
                  <a:lnTo>
                    <a:pt x="283368" y="602456"/>
                  </a:lnTo>
                  <a:lnTo>
                    <a:pt x="247650" y="607219"/>
                  </a:lnTo>
                  <a:lnTo>
                    <a:pt x="219075" y="335756"/>
                  </a:lnTo>
                  <a:lnTo>
                    <a:pt x="119062" y="214312"/>
                  </a:lnTo>
                  <a:lnTo>
                    <a:pt x="0" y="7144"/>
                  </a:lnTo>
                  <a:close/>
                </a:path>
              </a:pathLst>
            </a:custGeom>
            <a:solidFill>
              <a:srgbClr val="00FFCC">
                <a:alpha val="74902"/>
              </a:srgbClr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699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590D-7B40-C87F-5E35-75A29603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C9189A31-40D5-0F03-287E-A8B46F23E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588" y="70856"/>
            <a:ext cx="2825546" cy="6717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A59C8DA-32AF-A8A7-A82A-056CC1367264}"/>
              </a:ext>
            </a:extLst>
          </p:cNvPr>
          <p:cNvSpPr txBox="1">
            <a:spLocks/>
          </p:cNvSpPr>
          <p:nvPr/>
        </p:nvSpPr>
        <p:spPr>
          <a:xfrm>
            <a:off x="546370" y="683381"/>
            <a:ext cx="7850599" cy="5299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20000"/>
              </a:lnSpc>
              <a:buSzPts val="900"/>
              <a:buNone/>
            </a:pPr>
            <a:r>
              <a:rPr lang="en-A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Adaptation measures</a:t>
            </a:r>
            <a:endParaRPr lang="en-AU" sz="3200" b="1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To date: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Longitudinal: dikes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Perpendicular: groins; breakwaters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Beach nourishments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Dune reinforcements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Locks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Green/blue spaces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  <a:p>
            <a:pPr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4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Envisaged: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Locks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Artificial reefs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Wetland restoration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A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sym typeface="Roboto"/>
              </a:rPr>
              <a:t>Saltpan restoration</a:t>
            </a:r>
          </a:p>
          <a:p>
            <a:pPr lvl="1" defTabSz="914378">
              <a:lnSpc>
                <a:spcPct val="100000"/>
              </a:lnSpc>
              <a:spcBef>
                <a:spcPts val="600"/>
              </a:spcBef>
              <a:buSzPct val="100000"/>
            </a:pPr>
            <a:endParaRPr lang="en-AU" sz="2000" noProof="0" dirty="0">
              <a:solidFill>
                <a:schemeClr val="tx1">
                  <a:lumMod val="85000"/>
                  <a:lumOff val="15000"/>
                </a:schemeClr>
              </a:solidFill>
              <a:latin typeface="Avenir Next LT Pro" panose="020B0504020202020204" pitchFamily="34" charset="0"/>
              <a:sym typeface="Roboto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0DF4AF-B319-747A-3F00-FC0573496C46}"/>
              </a:ext>
            </a:extLst>
          </p:cNvPr>
          <p:cNvCxnSpPr>
            <a:cxnSpLocks/>
          </p:cNvCxnSpPr>
          <p:nvPr/>
        </p:nvCxnSpPr>
        <p:spPr>
          <a:xfrm>
            <a:off x="5463934" y="2000250"/>
            <a:ext cx="3683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022FED-1F4A-09B5-3623-124518F2F2B7}"/>
              </a:ext>
            </a:extLst>
          </p:cNvPr>
          <p:cNvCxnSpPr>
            <a:cxnSpLocks/>
          </p:cNvCxnSpPr>
          <p:nvPr/>
        </p:nvCxnSpPr>
        <p:spPr>
          <a:xfrm>
            <a:off x="5463934" y="2749550"/>
            <a:ext cx="3683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04556A-12A7-978E-560E-CBAC8C2FA20A}"/>
              </a:ext>
            </a:extLst>
          </p:cNvPr>
          <p:cNvCxnSpPr>
            <a:cxnSpLocks/>
          </p:cNvCxnSpPr>
          <p:nvPr/>
        </p:nvCxnSpPr>
        <p:spPr>
          <a:xfrm>
            <a:off x="5463934" y="2381250"/>
            <a:ext cx="36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80C693-5F89-6270-C784-996F7E44BC4D}"/>
              </a:ext>
            </a:extLst>
          </p:cNvPr>
          <p:cNvCxnSpPr>
            <a:cxnSpLocks/>
          </p:cNvCxnSpPr>
          <p:nvPr/>
        </p:nvCxnSpPr>
        <p:spPr>
          <a:xfrm>
            <a:off x="5463934" y="3129280"/>
            <a:ext cx="3683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9BA4A4-C424-B4C9-0D32-23917E8EA41E}"/>
              </a:ext>
            </a:extLst>
          </p:cNvPr>
          <p:cNvCxnSpPr>
            <a:cxnSpLocks/>
          </p:cNvCxnSpPr>
          <p:nvPr/>
        </p:nvCxnSpPr>
        <p:spPr>
          <a:xfrm>
            <a:off x="5463934" y="3548930"/>
            <a:ext cx="368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568E8D-2125-4D04-B1C8-7E829F97FF8A}"/>
              </a:ext>
            </a:extLst>
          </p:cNvPr>
          <p:cNvCxnSpPr>
            <a:cxnSpLocks/>
          </p:cNvCxnSpPr>
          <p:nvPr/>
        </p:nvCxnSpPr>
        <p:spPr>
          <a:xfrm flipV="1">
            <a:off x="9937104" y="4098591"/>
            <a:ext cx="60666" cy="2421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54C7962-2BFC-4F2A-5BEA-0F71D73D4883}"/>
              </a:ext>
            </a:extLst>
          </p:cNvPr>
          <p:cNvCxnSpPr>
            <a:cxnSpLocks/>
          </p:cNvCxnSpPr>
          <p:nvPr/>
        </p:nvCxnSpPr>
        <p:spPr>
          <a:xfrm flipV="1">
            <a:off x="9788145" y="5018041"/>
            <a:ext cx="89169" cy="44930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E6CE702-2E42-3AE2-B87B-0435D934F424}"/>
              </a:ext>
            </a:extLst>
          </p:cNvPr>
          <p:cNvGrpSpPr/>
          <p:nvPr/>
        </p:nvGrpSpPr>
        <p:grpSpPr>
          <a:xfrm>
            <a:off x="9688150" y="339609"/>
            <a:ext cx="1222667" cy="5370366"/>
            <a:chOff x="9688150" y="339609"/>
            <a:chExt cx="1222667" cy="537036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234C746-FCDC-13D2-2DF8-0B4C58D47447}"/>
                </a:ext>
              </a:extLst>
            </p:cNvPr>
            <p:cNvGrpSpPr/>
            <p:nvPr/>
          </p:nvGrpSpPr>
          <p:grpSpPr>
            <a:xfrm>
              <a:off x="9688150" y="339609"/>
              <a:ext cx="1222667" cy="5370366"/>
              <a:chOff x="9688150" y="339609"/>
              <a:chExt cx="1222667" cy="5370366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51BA9D9-2F48-E1F5-8F7C-CBD4586C8CE4}"/>
                  </a:ext>
                </a:extLst>
              </p:cNvPr>
              <p:cNvGrpSpPr/>
              <p:nvPr/>
            </p:nvGrpSpPr>
            <p:grpSpPr>
              <a:xfrm>
                <a:off x="10672434" y="339609"/>
                <a:ext cx="238383" cy="989491"/>
                <a:chOff x="10672434" y="339609"/>
                <a:chExt cx="238383" cy="989491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AFBD634-E320-93D2-595D-C41D9BE2DCDE}"/>
                    </a:ext>
                  </a:extLst>
                </p:cNvPr>
                <p:cNvGrpSpPr/>
                <p:nvPr/>
              </p:nvGrpSpPr>
              <p:grpSpPr>
                <a:xfrm>
                  <a:off x="10845334" y="339609"/>
                  <a:ext cx="65483" cy="201407"/>
                  <a:chOff x="10845334" y="339609"/>
                  <a:chExt cx="65483" cy="201407"/>
                </a:xfrm>
              </p:grpSpPr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273FB28B-BA80-5D60-A424-14C499FC1C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63987" y="339609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C4519933-FC4E-2D5A-0D39-090F857D02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52082" y="420070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AE819A07-AA9A-9ACC-BDC1-13AA9A5721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45334" y="530216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05318001-603A-3D7F-C3B0-297485F01B17}"/>
                    </a:ext>
                  </a:extLst>
                </p:cNvPr>
                <p:cNvGrpSpPr/>
                <p:nvPr/>
              </p:nvGrpSpPr>
              <p:grpSpPr>
                <a:xfrm>
                  <a:off x="10672434" y="1254007"/>
                  <a:ext cx="59202" cy="75093"/>
                  <a:chOff x="10672434" y="1254007"/>
                  <a:chExt cx="59202" cy="75093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0F00969-5B07-11DB-0DB3-F01EEE23E2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84806" y="125400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320DC265-FC7F-CF42-8B59-54DFFC4DC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72434" y="1318300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046A2AB-E6E9-66C5-9FD6-A05E090B8C13}"/>
                  </a:ext>
                </a:extLst>
              </p:cNvPr>
              <p:cNvGrpSpPr/>
              <p:nvPr/>
            </p:nvGrpSpPr>
            <p:grpSpPr>
              <a:xfrm>
                <a:off x="9688150" y="3910760"/>
                <a:ext cx="400411" cy="1799215"/>
                <a:chOff x="9688150" y="3910760"/>
                <a:chExt cx="400411" cy="1799215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F2B6FA1-6B98-0A3A-946E-CAA88CE987F8}"/>
                    </a:ext>
                  </a:extLst>
                </p:cNvPr>
                <p:cNvGrpSpPr/>
                <p:nvPr/>
              </p:nvGrpSpPr>
              <p:grpSpPr>
                <a:xfrm>
                  <a:off x="9925555" y="3910760"/>
                  <a:ext cx="163006" cy="536311"/>
                  <a:chOff x="9925555" y="3910760"/>
                  <a:chExt cx="163006" cy="536311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672B340C-F88B-5010-055D-1A9E737F6F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16475" y="3966947"/>
                    <a:ext cx="72086" cy="192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E1F0E69-6397-FD6D-11EF-A3F5D45F5D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925555" y="3910760"/>
                    <a:ext cx="135009" cy="4290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F4D66DEA-8A93-2698-7590-FA1E72310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41731" y="4120128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7AD587A-ECD7-C7D2-741B-12F433DB39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18207" y="420959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D9E634B5-1ACF-9C6A-1F14-F7F1E625A2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01260" y="4286728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4DDE70C4-C3DF-3E60-1C44-B79545D34D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86711" y="434074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68D7A7E9-0B7C-E308-F0D5-E414BDA31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84335" y="443627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3CC85F1-4E66-FAAF-5949-4D6BDF638CF0}"/>
                    </a:ext>
                  </a:extLst>
                </p:cNvPr>
                <p:cNvGrpSpPr/>
                <p:nvPr/>
              </p:nvGrpSpPr>
              <p:grpSpPr>
                <a:xfrm>
                  <a:off x="9688150" y="4901457"/>
                  <a:ext cx="209262" cy="808518"/>
                  <a:chOff x="9688150" y="4901457"/>
                  <a:chExt cx="209262" cy="808518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0C49B1F0-6012-F9C7-7739-9188573B91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50582" y="4901457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BCB9E810-272F-4A93-5E28-ADE96BCCA6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830484" y="500724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DBD1CC86-7469-31D3-F1C2-DA2E352D4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64730" y="5375321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27109922-48C2-5189-8FFD-804B6B44CE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88150" y="5699175"/>
                    <a:ext cx="46830" cy="108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61BABC1-BF8B-FE5F-94F3-92821849B484}"/>
                </a:ext>
              </a:extLst>
            </p:cNvPr>
            <p:cNvCxnSpPr>
              <a:cxnSpLocks/>
            </p:cNvCxnSpPr>
            <p:nvPr/>
          </p:nvCxnSpPr>
          <p:spPr>
            <a:xfrm>
              <a:off x="10828667" y="632610"/>
              <a:ext cx="46830" cy="10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F9909BD-482E-05A3-D1F6-C549724E8117}"/>
              </a:ext>
            </a:extLst>
          </p:cNvPr>
          <p:cNvGrpSpPr/>
          <p:nvPr/>
        </p:nvGrpSpPr>
        <p:grpSpPr>
          <a:xfrm>
            <a:off x="9886845" y="341995"/>
            <a:ext cx="1020334" cy="4625294"/>
            <a:chOff x="9886845" y="341995"/>
            <a:chExt cx="1020334" cy="462529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129784A-8E0D-2772-0DDD-BF8C9BA62CFB}"/>
                </a:ext>
              </a:extLst>
            </p:cNvPr>
            <p:cNvGrpSpPr/>
            <p:nvPr/>
          </p:nvGrpSpPr>
          <p:grpSpPr>
            <a:xfrm>
              <a:off x="9886845" y="341995"/>
              <a:ext cx="1020334" cy="4625294"/>
              <a:chOff x="9886845" y="341995"/>
              <a:chExt cx="1020334" cy="46252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565815A-57CE-2CBD-B81E-CBC9A68DD0B3}"/>
                  </a:ext>
                </a:extLst>
              </p:cNvPr>
              <p:cNvGrpSpPr/>
              <p:nvPr/>
            </p:nvGrpSpPr>
            <p:grpSpPr>
              <a:xfrm>
                <a:off x="9886845" y="341995"/>
                <a:ext cx="1020334" cy="4625294"/>
                <a:chOff x="9886845" y="341995"/>
                <a:chExt cx="1020334" cy="4625294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CCA55B-45D1-4867-B7CA-E83B962B8B14}"/>
                    </a:ext>
                  </a:extLst>
                </p:cNvPr>
                <p:cNvGrpSpPr/>
                <p:nvPr/>
              </p:nvGrpSpPr>
              <p:grpSpPr>
                <a:xfrm>
                  <a:off x="10714828" y="341995"/>
                  <a:ext cx="192351" cy="1020081"/>
                  <a:chOff x="10714828" y="341995"/>
                  <a:chExt cx="192351" cy="1020081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F6B85E7-D394-466A-B84D-F2EC1CA73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96531" y="341995"/>
                    <a:ext cx="10648" cy="6857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CBA23D6F-DDCC-C310-94C2-F13B78F084F2}"/>
                      </a:ext>
                    </a:extLst>
                  </p:cNvPr>
                  <p:cNvGrpSpPr/>
                  <p:nvPr/>
                </p:nvGrpSpPr>
                <p:grpSpPr>
                  <a:xfrm>
                    <a:off x="10714828" y="1258458"/>
                    <a:ext cx="21434" cy="103618"/>
                    <a:chOff x="10714828" y="1258458"/>
                    <a:chExt cx="21434" cy="103618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3631747B-96EA-7488-DE39-679A7448C0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719264" y="1258458"/>
                      <a:ext cx="16998" cy="59842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9C6367B-75E0-8930-D857-11BD7FD3DB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14828" y="1328800"/>
                      <a:ext cx="6817" cy="33276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56B3A307-773D-9F70-5DA9-832B76A5FEF6}"/>
                    </a:ext>
                  </a:extLst>
                </p:cNvPr>
                <p:cNvGrpSpPr/>
                <p:nvPr/>
              </p:nvGrpSpPr>
              <p:grpSpPr>
                <a:xfrm>
                  <a:off x="9886845" y="4351547"/>
                  <a:ext cx="144320" cy="615742"/>
                  <a:chOff x="9886845" y="4351547"/>
                  <a:chExt cx="144320" cy="615742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224DD0E6-3326-80A5-E0C3-B1C95A91D1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86845" y="4913364"/>
                    <a:ext cx="4478" cy="5392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AB37096B-E926-EA41-7E8A-966545D236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031165" y="4351547"/>
                    <a:ext cx="0" cy="38389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4B69396E-18F6-09DE-BFCF-1CEA1EB107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89727" y="4829706"/>
                    <a:ext cx="35828" cy="79375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18CD66E-89D8-1643-FAB4-A5CD15EED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361" y="3936204"/>
                <a:ext cx="0" cy="3838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1B36802-747C-C705-ECF8-46F8162018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2568" y="438622"/>
              <a:ext cx="9596" cy="9699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CD5AF6EF-41CD-0A27-D3DB-DF9E8740E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197" y="3794309"/>
            <a:ext cx="5139971" cy="29928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CFC919E-0043-2A3E-C467-6A0733A83109}"/>
              </a:ext>
            </a:extLst>
          </p:cNvPr>
          <p:cNvGrpSpPr/>
          <p:nvPr/>
        </p:nvGrpSpPr>
        <p:grpSpPr>
          <a:xfrm>
            <a:off x="7900043" y="5073957"/>
            <a:ext cx="344769" cy="447701"/>
            <a:chOff x="8289322" y="2898629"/>
            <a:chExt cx="344769" cy="447701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C5BE650-76EC-BDEB-61AF-00963C75E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9322" y="2970033"/>
              <a:ext cx="36000" cy="360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F52243A-30BB-7FF4-706C-0B7F82134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8091" y="2898629"/>
              <a:ext cx="36000" cy="288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23A3469-7727-8E55-8829-736C8C44E7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7689" y="3310330"/>
              <a:ext cx="38098" cy="360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C89451B-FFF5-2FDC-DE3C-D10AF01D8734}"/>
              </a:ext>
            </a:extLst>
          </p:cNvPr>
          <p:cNvGrpSpPr/>
          <p:nvPr/>
        </p:nvGrpSpPr>
        <p:grpSpPr>
          <a:xfrm>
            <a:off x="8006508" y="4834698"/>
            <a:ext cx="593354" cy="661234"/>
            <a:chOff x="8006508" y="4834698"/>
            <a:chExt cx="593354" cy="661234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0A719BF-80B9-1E84-0174-9F56DB80F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4233" y="4834698"/>
              <a:ext cx="585629" cy="43262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85E521D-581F-2868-A859-F1886E6803E2}"/>
                </a:ext>
              </a:extLst>
            </p:cNvPr>
            <p:cNvCxnSpPr>
              <a:cxnSpLocks/>
            </p:cNvCxnSpPr>
            <p:nvPr/>
          </p:nvCxnSpPr>
          <p:spPr>
            <a:xfrm>
              <a:off x="8006508" y="5290726"/>
              <a:ext cx="39736" cy="4803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8C9DDDF-495C-2429-9D85-8465005E3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6508" y="5324268"/>
              <a:ext cx="35320" cy="17166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64F5C6-BFB9-1D72-B685-DEE347243920}"/>
              </a:ext>
            </a:extLst>
          </p:cNvPr>
          <p:cNvCxnSpPr>
            <a:cxnSpLocks/>
          </p:cNvCxnSpPr>
          <p:nvPr/>
        </p:nvCxnSpPr>
        <p:spPr>
          <a:xfrm>
            <a:off x="3696277" y="5525218"/>
            <a:ext cx="368300" cy="0"/>
          </a:xfrm>
          <a:prstGeom prst="line">
            <a:avLst/>
          </a:prstGeom>
          <a:ln w="38100">
            <a:solidFill>
              <a:srgbClr val="A9D18E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F8A5FB-04E8-6052-F8A8-0A80B2DE3678}"/>
              </a:ext>
            </a:extLst>
          </p:cNvPr>
          <p:cNvCxnSpPr>
            <a:cxnSpLocks/>
          </p:cNvCxnSpPr>
          <p:nvPr/>
        </p:nvCxnSpPr>
        <p:spPr>
          <a:xfrm>
            <a:off x="3696277" y="5883807"/>
            <a:ext cx="368300" cy="0"/>
          </a:xfrm>
          <a:prstGeom prst="line">
            <a:avLst/>
          </a:prstGeom>
          <a:ln w="38100">
            <a:solidFill>
              <a:srgbClr val="9DC3E6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DF84FC-C6FD-89BA-C760-F6307240C45F}"/>
              </a:ext>
            </a:extLst>
          </p:cNvPr>
          <p:cNvCxnSpPr>
            <a:cxnSpLocks/>
          </p:cNvCxnSpPr>
          <p:nvPr/>
        </p:nvCxnSpPr>
        <p:spPr>
          <a:xfrm>
            <a:off x="3696277" y="5151936"/>
            <a:ext cx="368300" cy="0"/>
          </a:xfrm>
          <a:prstGeom prst="line">
            <a:avLst/>
          </a:prstGeom>
          <a:ln w="38100">
            <a:solidFill>
              <a:srgbClr val="FFD966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CEAC3-DDF6-DA00-11AC-7981ACED6FD5}"/>
              </a:ext>
            </a:extLst>
          </p:cNvPr>
          <p:cNvGrpSpPr/>
          <p:nvPr/>
        </p:nvGrpSpPr>
        <p:grpSpPr>
          <a:xfrm>
            <a:off x="9821895" y="420070"/>
            <a:ext cx="1003734" cy="4456217"/>
            <a:chOff x="9821895" y="420070"/>
            <a:chExt cx="1003734" cy="445621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6DE6BF-E1FA-72D5-0DE1-B9558427E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1895" y="4795673"/>
              <a:ext cx="54371" cy="80614"/>
            </a:xfrm>
            <a:prstGeom prst="line">
              <a:avLst/>
            </a:prstGeom>
            <a:ln w="38100">
              <a:solidFill>
                <a:srgbClr val="FFD966">
                  <a:alpha val="7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BF253C-B6E4-2BCD-C402-4478C86CD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020" y="1224500"/>
              <a:ext cx="54371" cy="80614"/>
            </a:xfrm>
            <a:prstGeom prst="line">
              <a:avLst/>
            </a:prstGeom>
            <a:ln w="38100">
              <a:solidFill>
                <a:srgbClr val="FFD966">
                  <a:alpha val="7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4D280C-CF1E-B4C1-C853-D4452DFD1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1258" y="420070"/>
              <a:ext cx="54371" cy="80614"/>
            </a:xfrm>
            <a:prstGeom prst="line">
              <a:avLst/>
            </a:prstGeom>
            <a:ln w="38100">
              <a:solidFill>
                <a:srgbClr val="FFD966">
                  <a:alpha val="7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328F46B-6AAC-B34A-5475-FA5F4A925B95}"/>
              </a:ext>
            </a:extLst>
          </p:cNvPr>
          <p:cNvGrpSpPr/>
          <p:nvPr/>
        </p:nvGrpSpPr>
        <p:grpSpPr>
          <a:xfrm>
            <a:off x="6567985" y="3666565"/>
            <a:ext cx="4440674" cy="2345274"/>
            <a:chOff x="6567985" y="3666565"/>
            <a:chExt cx="4440674" cy="234527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153960E-C771-CBC2-4570-305A14A9774D}"/>
                </a:ext>
              </a:extLst>
            </p:cNvPr>
            <p:cNvGrpSpPr/>
            <p:nvPr/>
          </p:nvGrpSpPr>
          <p:grpSpPr>
            <a:xfrm>
              <a:off x="6567985" y="3666565"/>
              <a:ext cx="4440674" cy="2345274"/>
              <a:chOff x="6567985" y="3666565"/>
              <a:chExt cx="4440674" cy="234527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727903D-96EB-70A9-2912-5FACF9825B22}"/>
                  </a:ext>
                </a:extLst>
              </p:cNvPr>
              <p:cNvSpPr/>
              <p:nvPr/>
            </p:nvSpPr>
            <p:spPr>
              <a:xfrm>
                <a:off x="7834313" y="4219575"/>
                <a:ext cx="790575" cy="1028700"/>
              </a:xfrm>
              <a:custGeom>
                <a:avLst/>
                <a:gdLst>
                  <a:gd name="connsiteX0" fmla="*/ 166687 w 790575"/>
                  <a:gd name="connsiteY0" fmla="*/ 1028700 h 1028700"/>
                  <a:gd name="connsiteX1" fmla="*/ 38100 w 790575"/>
                  <a:gd name="connsiteY1" fmla="*/ 876300 h 1028700"/>
                  <a:gd name="connsiteX2" fmla="*/ 0 w 790575"/>
                  <a:gd name="connsiteY2" fmla="*/ 661988 h 1028700"/>
                  <a:gd name="connsiteX3" fmla="*/ 223837 w 790575"/>
                  <a:gd name="connsiteY3" fmla="*/ 261938 h 1028700"/>
                  <a:gd name="connsiteX4" fmla="*/ 452437 w 790575"/>
                  <a:gd name="connsiteY4" fmla="*/ 0 h 1028700"/>
                  <a:gd name="connsiteX5" fmla="*/ 657225 w 790575"/>
                  <a:gd name="connsiteY5" fmla="*/ 71438 h 1028700"/>
                  <a:gd name="connsiteX6" fmla="*/ 700087 w 790575"/>
                  <a:gd name="connsiteY6" fmla="*/ 190500 h 1028700"/>
                  <a:gd name="connsiteX7" fmla="*/ 647700 w 790575"/>
                  <a:gd name="connsiteY7" fmla="*/ 290513 h 1028700"/>
                  <a:gd name="connsiteX8" fmla="*/ 790575 w 790575"/>
                  <a:gd name="connsiteY8" fmla="*/ 557213 h 1028700"/>
                  <a:gd name="connsiteX9" fmla="*/ 166687 w 790575"/>
                  <a:gd name="connsiteY9" fmla="*/ 102870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5" h="1028700">
                    <a:moveTo>
                      <a:pt x="166687" y="1028700"/>
                    </a:moveTo>
                    <a:lnTo>
                      <a:pt x="38100" y="876300"/>
                    </a:lnTo>
                    <a:lnTo>
                      <a:pt x="0" y="661988"/>
                    </a:lnTo>
                    <a:lnTo>
                      <a:pt x="223837" y="261938"/>
                    </a:lnTo>
                    <a:lnTo>
                      <a:pt x="452437" y="0"/>
                    </a:lnTo>
                    <a:lnTo>
                      <a:pt x="657225" y="71438"/>
                    </a:lnTo>
                    <a:lnTo>
                      <a:pt x="700087" y="190500"/>
                    </a:lnTo>
                    <a:lnTo>
                      <a:pt x="647700" y="290513"/>
                    </a:lnTo>
                    <a:lnTo>
                      <a:pt x="790575" y="557213"/>
                    </a:lnTo>
                    <a:lnTo>
                      <a:pt x="166687" y="1028700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F7A4A36-226C-08D4-41BE-A6F64836FCF1}"/>
                  </a:ext>
                </a:extLst>
              </p:cNvPr>
              <p:cNvSpPr/>
              <p:nvPr/>
            </p:nvSpPr>
            <p:spPr>
              <a:xfrm>
                <a:off x="7534275" y="5162550"/>
                <a:ext cx="447675" cy="400050"/>
              </a:xfrm>
              <a:custGeom>
                <a:avLst/>
                <a:gdLst>
                  <a:gd name="connsiteX0" fmla="*/ 333375 w 447675"/>
                  <a:gd name="connsiteY0" fmla="*/ 0 h 400050"/>
                  <a:gd name="connsiteX1" fmla="*/ 447675 w 447675"/>
                  <a:gd name="connsiteY1" fmla="*/ 90488 h 400050"/>
                  <a:gd name="connsiteX2" fmla="*/ 123825 w 447675"/>
                  <a:gd name="connsiteY2" fmla="*/ 400050 h 400050"/>
                  <a:gd name="connsiteX3" fmla="*/ 0 w 447675"/>
                  <a:gd name="connsiteY3" fmla="*/ 242888 h 400050"/>
                  <a:gd name="connsiteX4" fmla="*/ 333375 w 447675"/>
                  <a:gd name="connsiteY4" fmla="*/ 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00050">
                    <a:moveTo>
                      <a:pt x="333375" y="0"/>
                    </a:moveTo>
                    <a:lnTo>
                      <a:pt x="447675" y="90488"/>
                    </a:lnTo>
                    <a:lnTo>
                      <a:pt x="123825" y="400050"/>
                    </a:lnTo>
                    <a:lnTo>
                      <a:pt x="0" y="242888"/>
                    </a:lnTo>
                    <a:lnTo>
                      <a:pt x="333375" y="0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2BC1DFF-8168-4E24-9CEF-ADDBBD49A7F2}"/>
                  </a:ext>
                </a:extLst>
              </p:cNvPr>
              <p:cNvSpPr/>
              <p:nvPr/>
            </p:nvSpPr>
            <p:spPr>
              <a:xfrm>
                <a:off x="7813343" y="5476164"/>
                <a:ext cx="191069" cy="535675"/>
              </a:xfrm>
              <a:custGeom>
                <a:avLst/>
                <a:gdLst>
                  <a:gd name="connsiteX0" fmla="*/ 160361 w 191069"/>
                  <a:gd name="connsiteY0" fmla="*/ 446964 h 535675"/>
                  <a:gd name="connsiteX1" fmla="*/ 122830 w 191069"/>
                  <a:gd name="connsiteY1" fmla="*/ 535675 h 535675"/>
                  <a:gd name="connsiteX2" fmla="*/ 0 w 191069"/>
                  <a:gd name="connsiteY2" fmla="*/ 358254 h 535675"/>
                  <a:gd name="connsiteX3" fmla="*/ 13648 w 191069"/>
                  <a:gd name="connsiteY3" fmla="*/ 249072 h 535675"/>
                  <a:gd name="connsiteX4" fmla="*/ 122830 w 191069"/>
                  <a:gd name="connsiteY4" fmla="*/ 0 h 535675"/>
                  <a:gd name="connsiteX5" fmla="*/ 191069 w 191069"/>
                  <a:gd name="connsiteY5" fmla="*/ 71651 h 535675"/>
                  <a:gd name="connsiteX6" fmla="*/ 88711 w 191069"/>
                  <a:gd name="connsiteY6" fmla="*/ 296839 h 535675"/>
                  <a:gd name="connsiteX7" fmla="*/ 88711 w 191069"/>
                  <a:gd name="connsiteY7" fmla="*/ 371902 h 535675"/>
                  <a:gd name="connsiteX8" fmla="*/ 160361 w 191069"/>
                  <a:gd name="connsiteY8" fmla="*/ 446964 h 53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069" h="535675">
                    <a:moveTo>
                      <a:pt x="160361" y="446964"/>
                    </a:moveTo>
                    <a:lnTo>
                      <a:pt x="122830" y="535675"/>
                    </a:lnTo>
                    <a:lnTo>
                      <a:pt x="0" y="358254"/>
                    </a:lnTo>
                    <a:lnTo>
                      <a:pt x="13648" y="249072"/>
                    </a:lnTo>
                    <a:lnTo>
                      <a:pt x="122830" y="0"/>
                    </a:lnTo>
                    <a:lnTo>
                      <a:pt x="191069" y="71651"/>
                    </a:lnTo>
                    <a:lnTo>
                      <a:pt x="88711" y="296839"/>
                    </a:lnTo>
                    <a:lnTo>
                      <a:pt x="88711" y="371902"/>
                    </a:lnTo>
                    <a:lnTo>
                      <a:pt x="160361" y="446964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6CE2D51-8A6E-446D-0A55-A749250BAC06}"/>
                  </a:ext>
                </a:extLst>
              </p:cNvPr>
              <p:cNvSpPr/>
              <p:nvPr/>
            </p:nvSpPr>
            <p:spPr>
              <a:xfrm>
                <a:off x="6731758" y="3817961"/>
                <a:ext cx="1112293" cy="1003111"/>
              </a:xfrm>
              <a:custGeom>
                <a:avLst/>
                <a:gdLst>
                  <a:gd name="connsiteX0" fmla="*/ 1061114 w 1112293"/>
                  <a:gd name="connsiteY0" fmla="*/ 900752 h 1003111"/>
                  <a:gd name="connsiteX1" fmla="*/ 887105 w 1112293"/>
                  <a:gd name="connsiteY1" fmla="*/ 1003111 h 1003111"/>
                  <a:gd name="connsiteX2" fmla="*/ 81887 w 1112293"/>
                  <a:gd name="connsiteY2" fmla="*/ 883693 h 1003111"/>
                  <a:gd name="connsiteX3" fmla="*/ 0 w 1112293"/>
                  <a:gd name="connsiteY3" fmla="*/ 624385 h 1003111"/>
                  <a:gd name="connsiteX4" fmla="*/ 122830 w 1112293"/>
                  <a:gd name="connsiteY4" fmla="*/ 395785 h 1003111"/>
                  <a:gd name="connsiteX5" fmla="*/ 330958 w 1112293"/>
                  <a:gd name="connsiteY5" fmla="*/ 324135 h 1003111"/>
                  <a:gd name="connsiteX6" fmla="*/ 522027 w 1112293"/>
                  <a:gd name="connsiteY6" fmla="*/ 0 h 1003111"/>
                  <a:gd name="connsiteX7" fmla="*/ 835926 w 1112293"/>
                  <a:gd name="connsiteY7" fmla="*/ 0 h 1003111"/>
                  <a:gd name="connsiteX8" fmla="*/ 1088409 w 1112293"/>
                  <a:gd name="connsiteY8" fmla="*/ 279779 h 1003111"/>
                  <a:gd name="connsiteX9" fmla="*/ 1112293 w 1112293"/>
                  <a:gd name="connsiteY9" fmla="*/ 607326 h 1003111"/>
                  <a:gd name="connsiteX10" fmla="*/ 1061114 w 1112293"/>
                  <a:gd name="connsiteY10" fmla="*/ 900752 h 100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12293" h="1003111">
                    <a:moveTo>
                      <a:pt x="1061114" y="900752"/>
                    </a:moveTo>
                    <a:lnTo>
                      <a:pt x="887105" y="1003111"/>
                    </a:lnTo>
                    <a:lnTo>
                      <a:pt x="81887" y="883693"/>
                    </a:lnTo>
                    <a:lnTo>
                      <a:pt x="0" y="624385"/>
                    </a:lnTo>
                    <a:lnTo>
                      <a:pt x="122830" y="395785"/>
                    </a:lnTo>
                    <a:lnTo>
                      <a:pt x="330958" y="324135"/>
                    </a:lnTo>
                    <a:lnTo>
                      <a:pt x="522027" y="0"/>
                    </a:lnTo>
                    <a:lnTo>
                      <a:pt x="835926" y="0"/>
                    </a:lnTo>
                    <a:lnTo>
                      <a:pt x="1088409" y="279779"/>
                    </a:lnTo>
                    <a:lnTo>
                      <a:pt x="1112293" y="607326"/>
                    </a:lnTo>
                    <a:lnTo>
                      <a:pt x="1061114" y="900752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6E9203E-E038-C4C8-203D-63AAC0219332}"/>
                  </a:ext>
                </a:extLst>
              </p:cNvPr>
              <p:cNvSpPr/>
              <p:nvPr/>
            </p:nvSpPr>
            <p:spPr>
              <a:xfrm>
                <a:off x="6567985" y="4500349"/>
                <a:ext cx="1259006" cy="958755"/>
              </a:xfrm>
              <a:custGeom>
                <a:avLst/>
                <a:gdLst>
                  <a:gd name="connsiteX0" fmla="*/ 1221475 w 1259006"/>
                  <a:gd name="connsiteY0" fmla="*/ 276367 h 958755"/>
                  <a:gd name="connsiteX1" fmla="*/ 1259006 w 1259006"/>
                  <a:gd name="connsiteY1" fmla="*/ 638033 h 958755"/>
                  <a:gd name="connsiteX2" fmla="*/ 934872 w 1259006"/>
                  <a:gd name="connsiteY2" fmla="*/ 863221 h 958755"/>
                  <a:gd name="connsiteX3" fmla="*/ 634621 w 1259006"/>
                  <a:gd name="connsiteY3" fmla="*/ 859809 h 958755"/>
                  <a:gd name="connsiteX4" fmla="*/ 423081 w 1259006"/>
                  <a:gd name="connsiteY4" fmla="*/ 958755 h 958755"/>
                  <a:gd name="connsiteX5" fmla="*/ 300251 w 1259006"/>
                  <a:gd name="connsiteY5" fmla="*/ 890517 h 958755"/>
                  <a:gd name="connsiteX6" fmla="*/ 194481 w 1259006"/>
                  <a:gd name="connsiteY6" fmla="*/ 733567 h 958755"/>
                  <a:gd name="connsiteX7" fmla="*/ 153537 w 1259006"/>
                  <a:gd name="connsiteY7" fmla="*/ 419669 h 958755"/>
                  <a:gd name="connsiteX8" fmla="*/ 0 w 1259006"/>
                  <a:gd name="connsiteY8" fmla="*/ 64827 h 958755"/>
                  <a:gd name="connsiteX9" fmla="*/ 133066 w 1259006"/>
                  <a:gd name="connsiteY9" fmla="*/ 0 h 958755"/>
                  <a:gd name="connsiteX10" fmla="*/ 208128 w 1259006"/>
                  <a:gd name="connsiteY10" fmla="*/ 245660 h 958755"/>
                  <a:gd name="connsiteX11" fmla="*/ 433316 w 1259006"/>
                  <a:gd name="connsiteY11" fmla="*/ 272955 h 958755"/>
                  <a:gd name="connsiteX12" fmla="*/ 1050878 w 1259006"/>
                  <a:gd name="connsiteY12" fmla="*/ 375314 h 958755"/>
                  <a:gd name="connsiteX13" fmla="*/ 1221475 w 1259006"/>
                  <a:gd name="connsiteY13" fmla="*/ 276367 h 958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9006" h="958755">
                    <a:moveTo>
                      <a:pt x="1221475" y="276367"/>
                    </a:moveTo>
                    <a:lnTo>
                      <a:pt x="1259006" y="638033"/>
                    </a:lnTo>
                    <a:lnTo>
                      <a:pt x="934872" y="863221"/>
                    </a:lnTo>
                    <a:lnTo>
                      <a:pt x="634621" y="859809"/>
                    </a:lnTo>
                    <a:lnTo>
                      <a:pt x="423081" y="958755"/>
                    </a:lnTo>
                    <a:lnTo>
                      <a:pt x="300251" y="890517"/>
                    </a:lnTo>
                    <a:lnTo>
                      <a:pt x="194481" y="733567"/>
                    </a:lnTo>
                    <a:lnTo>
                      <a:pt x="153537" y="419669"/>
                    </a:lnTo>
                    <a:lnTo>
                      <a:pt x="0" y="64827"/>
                    </a:lnTo>
                    <a:lnTo>
                      <a:pt x="133066" y="0"/>
                    </a:lnTo>
                    <a:lnTo>
                      <a:pt x="208128" y="245660"/>
                    </a:lnTo>
                    <a:lnTo>
                      <a:pt x="433316" y="272955"/>
                    </a:lnTo>
                    <a:lnTo>
                      <a:pt x="1050878" y="375314"/>
                    </a:lnTo>
                    <a:lnTo>
                      <a:pt x="1221475" y="276367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06A8591-6904-2B57-D0FA-002E41C0DE30}"/>
                  </a:ext>
                </a:extLst>
              </p:cNvPr>
              <p:cNvSpPr/>
              <p:nvPr/>
            </p:nvSpPr>
            <p:spPr>
              <a:xfrm>
                <a:off x="10515600" y="3666565"/>
                <a:ext cx="493059" cy="322729"/>
              </a:xfrm>
              <a:custGeom>
                <a:avLst/>
                <a:gdLst>
                  <a:gd name="connsiteX0" fmla="*/ 493059 w 493059"/>
                  <a:gd name="connsiteY0" fmla="*/ 134470 h 322729"/>
                  <a:gd name="connsiteX1" fmla="*/ 448235 w 493059"/>
                  <a:gd name="connsiteY1" fmla="*/ 35859 h 322729"/>
                  <a:gd name="connsiteX2" fmla="*/ 313765 w 493059"/>
                  <a:gd name="connsiteY2" fmla="*/ 125506 h 322729"/>
                  <a:gd name="connsiteX3" fmla="*/ 188259 w 493059"/>
                  <a:gd name="connsiteY3" fmla="*/ 0 h 322729"/>
                  <a:gd name="connsiteX4" fmla="*/ 0 w 493059"/>
                  <a:gd name="connsiteY4" fmla="*/ 89647 h 322729"/>
                  <a:gd name="connsiteX5" fmla="*/ 98612 w 493059"/>
                  <a:gd name="connsiteY5" fmla="*/ 322729 h 322729"/>
                  <a:gd name="connsiteX6" fmla="*/ 242047 w 493059"/>
                  <a:gd name="connsiteY6" fmla="*/ 277906 h 322729"/>
                  <a:gd name="connsiteX7" fmla="*/ 286871 w 493059"/>
                  <a:gd name="connsiteY7" fmla="*/ 295835 h 322729"/>
                  <a:gd name="connsiteX8" fmla="*/ 493059 w 493059"/>
                  <a:gd name="connsiteY8" fmla="*/ 134470 h 32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3059" h="322729">
                    <a:moveTo>
                      <a:pt x="493059" y="134470"/>
                    </a:moveTo>
                    <a:lnTo>
                      <a:pt x="448235" y="35859"/>
                    </a:lnTo>
                    <a:lnTo>
                      <a:pt x="313765" y="125506"/>
                    </a:lnTo>
                    <a:lnTo>
                      <a:pt x="188259" y="0"/>
                    </a:lnTo>
                    <a:lnTo>
                      <a:pt x="0" y="89647"/>
                    </a:lnTo>
                    <a:lnTo>
                      <a:pt x="98612" y="322729"/>
                    </a:lnTo>
                    <a:lnTo>
                      <a:pt x="242047" y="277906"/>
                    </a:lnTo>
                    <a:lnTo>
                      <a:pt x="286871" y="295835"/>
                    </a:lnTo>
                    <a:lnTo>
                      <a:pt x="493059" y="134470"/>
                    </a:lnTo>
                    <a:close/>
                  </a:path>
                </a:pathLst>
              </a:custGeom>
              <a:solidFill>
                <a:srgbClr val="9DC3E6">
                  <a:alpha val="50196"/>
                </a:srgb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097E01-FD54-D059-85DE-9654D2485F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7484" y="4014867"/>
              <a:ext cx="45719" cy="128176"/>
            </a:xfrm>
            <a:custGeom>
              <a:avLst/>
              <a:gdLst>
                <a:gd name="connsiteX0" fmla="*/ 160361 w 191069"/>
                <a:gd name="connsiteY0" fmla="*/ 446964 h 535675"/>
                <a:gd name="connsiteX1" fmla="*/ 122830 w 191069"/>
                <a:gd name="connsiteY1" fmla="*/ 535675 h 535675"/>
                <a:gd name="connsiteX2" fmla="*/ 0 w 191069"/>
                <a:gd name="connsiteY2" fmla="*/ 358254 h 535675"/>
                <a:gd name="connsiteX3" fmla="*/ 13648 w 191069"/>
                <a:gd name="connsiteY3" fmla="*/ 249072 h 535675"/>
                <a:gd name="connsiteX4" fmla="*/ 122830 w 191069"/>
                <a:gd name="connsiteY4" fmla="*/ 0 h 535675"/>
                <a:gd name="connsiteX5" fmla="*/ 191069 w 191069"/>
                <a:gd name="connsiteY5" fmla="*/ 71651 h 535675"/>
                <a:gd name="connsiteX6" fmla="*/ 88711 w 191069"/>
                <a:gd name="connsiteY6" fmla="*/ 296839 h 535675"/>
                <a:gd name="connsiteX7" fmla="*/ 88711 w 191069"/>
                <a:gd name="connsiteY7" fmla="*/ 371902 h 535675"/>
                <a:gd name="connsiteX8" fmla="*/ 160361 w 191069"/>
                <a:gd name="connsiteY8" fmla="*/ 446964 h 5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069" h="535675">
                  <a:moveTo>
                    <a:pt x="160361" y="446964"/>
                  </a:moveTo>
                  <a:lnTo>
                    <a:pt x="122830" y="535675"/>
                  </a:lnTo>
                  <a:lnTo>
                    <a:pt x="0" y="358254"/>
                  </a:lnTo>
                  <a:lnTo>
                    <a:pt x="13648" y="249072"/>
                  </a:lnTo>
                  <a:lnTo>
                    <a:pt x="122830" y="0"/>
                  </a:lnTo>
                  <a:lnTo>
                    <a:pt x="191069" y="71651"/>
                  </a:lnTo>
                  <a:lnTo>
                    <a:pt x="88711" y="296839"/>
                  </a:lnTo>
                  <a:lnTo>
                    <a:pt x="88711" y="371902"/>
                  </a:lnTo>
                  <a:lnTo>
                    <a:pt x="160361" y="446964"/>
                  </a:lnTo>
                  <a:close/>
                </a:path>
              </a:pathLst>
            </a:custGeom>
            <a:solidFill>
              <a:srgbClr val="9DC3E6">
                <a:alpha val="50196"/>
              </a:srgb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1D5BDED-C34A-34AC-D603-055D18E9D85F}"/>
              </a:ext>
            </a:extLst>
          </p:cNvPr>
          <p:cNvGrpSpPr/>
          <p:nvPr/>
        </p:nvGrpSpPr>
        <p:grpSpPr>
          <a:xfrm>
            <a:off x="5753100" y="2940424"/>
            <a:ext cx="5730688" cy="3457201"/>
            <a:chOff x="5753100" y="2940424"/>
            <a:chExt cx="5730688" cy="345720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516FC41-9993-298C-ACCB-E9602CF0CDD0}"/>
                </a:ext>
              </a:extLst>
            </p:cNvPr>
            <p:cNvSpPr/>
            <p:nvPr/>
          </p:nvSpPr>
          <p:spPr>
            <a:xfrm>
              <a:off x="5753100" y="3803650"/>
              <a:ext cx="1250950" cy="685800"/>
            </a:xfrm>
            <a:custGeom>
              <a:avLst/>
              <a:gdLst>
                <a:gd name="connsiteX0" fmla="*/ 406400 w 1250950"/>
                <a:gd name="connsiteY0" fmla="*/ 0 h 685800"/>
                <a:gd name="connsiteX1" fmla="*/ 387350 w 1250950"/>
                <a:gd name="connsiteY1" fmla="*/ 425450 h 685800"/>
                <a:gd name="connsiteX2" fmla="*/ 95250 w 1250950"/>
                <a:gd name="connsiteY2" fmla="*/ 514350 h 685800"/>
                <a:gd name="connsiteX3" fmla="*/ 0 w 1250950"/>
                <a:gd name="connsiteY3" fmla="*/ 685800 h 685800"/>
                <a:gd name="connsiteX4" fmla="*/ 819150 w 1250950"/>
                <a:gd name="connsiteY4" fmla="*/ 539750 h 685800"/>
                <a:gd name="connsiteX5" fmla="*/ 1174750 w 1250950"/>
                <a:gd name="connsiteY5" fmla="*/ 203200 h 685800"/>
                <a:gd name="connsiteX6" fmla="*/ 1250950 w 1250950"/>
                <a:gd name="connsiteY6" fmla="*/ 6350 h 685800"/>
                <a:gd name="connsiteX7" fmla="*/ 406400 w 1250950"/>
                <a:gd name="connsiteY7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950" h="685800">
                  <a:moveTo>
                    <a:pt x="406400" y="0"/>
                  </a:moveTo>
                  <a:lnTo>
                    <a:pt x="387350" y="425450"/>
                  </a:lnTo>
                  <a:lnTo>
                    <a:pt x="95250" y="514350"/>
                  </a:lnTo>
                  <a:lnTo>
                    <a:pt x="0" y="685800"/>
                  </a:lnTo>
                  <a:lnTo>
                    <a:pt x="819150" y="539750"/>
                  </a:lnTo>
                  <a:lnTo>
                    <a:pt x="1174750" y="203200"/>
                  </a:lnTo>
                  <a:lnTo>
                    <a:pt x="1250950" y="635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1834F0-4D2B-6EF0-F256-47A76740E58C}"/>
                </a:ext>
              </a:extLst>
            </p:cNvPr>
            <p:cNvSpPr/>
            <p:nvPr/>
          </p:nvSpPr>
          <p:spPr>
            <a:xfrm>
              <a:off x="7647067" y="3802351"/>
              <a:ext cx="886156" cy="995601"/>
            </a:xfrm>
            <a:custGeom>
              <a:avLst/>
              <a:gdLst>
                <a:gd name="connsiteX0" fmla="*/ 0 w 886156"/>
                <a:gd name="connsiteY0" fmla="*/ 7061 h 995601"/>
                <a:gd name="connsiteX1" fmla="*/ 225952 w 886156"/>
                <a:gd name="connsiteY1" fmla="*/ 268318 h 995601"/>
                <a:gd name="connsiteX2" fmla="*/ 250666 w 886156"/>
                <a:gd name="connsiteY2" fmla="*/ 628429 h 995601"/>
                <a:gd name="connsiteX3" fmla="*/ 180056 w 886156"/>
                <a:gd name="connsiteY3" fmla="*/ 932052 h 995601"/>
                <a:gd name="connsiteX4" fmla="*/ 183586 w 886156"/>
                <a:gd name="connsiteY4" fmla="*/ 995601 h 995601"/>
                <a:gd name="connsiteX5" fmla="*/ 370703 w 886156"/>
                <a:gd name="connsiteY5" fmla="*/ 649612 h 995601"/>
                <a:gd name="connsiteX6" fmla="*/ 596655 w 886156"/>
                <a:gd name="connsiteY6" fmla="*/ 384824 h 995601"/>
                <a:gd name="connsiteX7" fmla="*/ 804955 w 886156"/>
                <a:gd name="connsiteY7" fmla="*/ 240074 h 995601"/>
                <a:gd name="connsiteX8" fmla="*/ 886156 w 886156"/>
                <a:gd name="connsiteY8" fmla="*/ 0 h 995601"/>
                <a:gd name="connsiteX9" fmla="*/ 0 w 886156"/>
                <a:gd name="connsiteY9" fmla="*/ 7061 h 99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156" h="995601">
                  <a:moveTo>
                    <a:pt x="0" y="7061"/>
                  </a:moveTo>
                  <a:lnTo>
                    <a:pt x="225952" y="268318"/>
                  </a:lnTo>
                  <a:lnTo>
                    <a:pt x="250666" y="628429"/>
                  </a:lnTo>
                  <a:lnTo>
                    <a:pt x="180056" y="932052"/>
                  </a:lnTo>
                  <a:lnTo>
                    <a:pt x="183586" y="995601"/>
                  </a:lnTo>
                  <a:lnTo>
                    <a:pt x="370703" y="649612"/>
                  </a:lnTo>
                  <a:lnTo>
                    <a:pt x="596655" y="384824"/>
                  </a:lnTo>
                  <a:lnTo>
                    <a:pt x="804955" y="240074"/>
                  </a:lnTo>
                  <a:lnTo>
                    <a:pt x="886156" y="0"/>
                  </a:lnTo>
                  <a:lnTo>
                    <a:pt x="0" y="7061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DE54E51-2321-8D07-C0FD-F53EEBC53E5A}"/>
                </a:ext>
              </a:extLst>
            </p:cNvPr>
            <p:cNvSpPr/>
            <p:nvPr/>
          </p:nvSpPr>
          <p:spPr>
            <a:xfrm>
              <a:off x="8321393" y="3805881"/>
              <a:ext cx="723753" cy="967358"/>
            </a:xfrm>
            <a:custGeom>
              <a:avLst/>
              <a:gdLst>
                <a:gd name="connsiteX0" fmla="*/ 261257 w 723753"/>
                <a:gd name="connsiteY0" fmla="*/ 0 h 967358"/>
                <a:gd name="connsiteX1" fmla="*/ 180056 w 723753"/>
                <a:gd name="connsiteY1" fmla="*/ 243605 h 967358"/>
                <a:gd name="connsiteX2" fmla="*/ 0 w 723753"/>
                <a:gd name="connsiteY2" fmla="*/ 381294 h 967358"/>
                <a:gd name="connsiteX3" fmla="*/ 197708 w 723753"/>
                <a:gd name="connsiteY3" fmla="*/ 451904 h 967358"/>
                <a:gd name="connsiteX4" fmla="*/ 243605 w 723753"/>
                <a:gd name="connsiteY4" fmla="*/ 586063 h 967358"/>
                <a:gd name="connsiteX5" fmla="*/ 194178 w 723753"/>
                <a:gd name="connsiteY5" fmla="*/ 688448 h 967358"/>
                <a:gd name="connsiteX6" fmla="*/ 321276 w 723753"/>
                <a:gd name="connsiteY6" fmla="*/ 956766 h 967358"/>
                <a:gd name="connsiteX7" fmla="*/ 469557 w 723753"/>
                <a:gd name="connsiteY7" fmla="*/ 914400 h 967358"/>
                <a:gd name="connsiteX8" fmla="*/ 649612 w 723753"/>
                <a:gd name="connsiteY8" fmla="*/ 967358 h 967358"/>
                <a:gd name="connsiteX9" fmla="*/ 448374 w 723753"/>
                <a:gd name="connsiteY9" fmla="*/ 826138 h 967358"/>
                <a:gd name="connsiteX10" fmla="*/ 398947 w 723753"/>
                <a:gd name="connsiteY10" fmla="*/ 455435 h 967358"/>
                <a:gd name="connsiteX11" fmla="*/ 483679 w 723753"/>
                <a:gd name="connsiteY11" fmla="*/ 335398 h 967358"/>
                <a:gd name="connsiteX12" fmla="*/ 617838 w 723753"/>
                <a:gd name="connsiteY12" fmla="*/ 427191 h 967358"/>
                <a:gd name="connsiteX13" fmla="*/ 720222 w 723753"/>
                <a:gd name="connsiteY13" fmla="*/ 398947 h 967358"/>
                <a:gd name="connsiteX14" fmla="*/ 723753 w 723753"/>
                <a:gd name="connsiteY14" fmla="*/ 374233 h 967358"/>
                <a:gd name="connsiteX15" fmla="*/ 624899 w 723753"/>
                <a:gd name="connsiteY15" fmla="*/ 367172 h 967358"/>
                <a:gd name="connsiteX16" fmla="*/ 469557 w 723753"/>
                <a:gd name="connsiteY16" fmla="*/ 240074 h 967358"/>
                <a:gd name="connsiteX17" fmla="*/ 547228 w 723753"/>
                <a:gd name="connsiteY17" fmla="*/ 81202 h 967358"/>
                <a:gd name="connsiteX18" fmla="*/ 497801 w 723753"/>
                <a:gd name="connsiteY18" fmla="*/ 3531 h 967358"/>
                <a:gd name="connsiteX19" fmla="*/ 261257 w 723753"/>
                <a:gd name="connsiteY19" fmla="*/ 0 h 96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23753" h="967358">
                  <a:moveTo>
                    <a:pt x="261257" y="0"/>
                  </a:moveTo>
                  <a:lnTo>
                    <a:pt x="180056" y="243605"/>
                  </a:lnTo>
                  <a:lnTo>
                    <a:pt x="0" y="381294"/>
                  </a:lnTo>
                  <a:lnTo>
                    <a:pt x="197708" y="451904"/>
                  </a:lnTo>
                  <a:lnTo>
                    <a:pt x="243605" y="586063"/>
                  </a:lnTo>
                  <a:lnTo>
                    <a:pt x="194178" y="688448"/>
                  </a:lnTo>
                  <a:lnTo>
                    <a:pt x="321276" y="956766"/>
                  </a:lnTo>
                  <a:lnTo>
                    <a:pt x="469557" y="914400"/>
                  </a:lnTo>
                  <a:lnTo>
                    <a:pt x="649612" y="967358"/>
                  </a:lnTo>
                  <a:lnTo>
                    <a:pt x="448374" y="826138"/>
                  </a:lnTo>
                  <a:lnTo>
                    <a:pt x="398947" y="455435"/>
                  </a:lnTo>
                  <a:lnTo>
                    <a:pt x="483679" y="335398"/>
                  </a:lnTo>
                  <a:lnTo>
                    <a:pt x="617838" y="427191"/>
                  </a:lnTo>
                  <a:lnTo>
                    <a:pt x="720222" y="398947"/>
                  </a:lnTo>
                  <a:lnTo>
                    <a:pt x="723753" y="374233"/>
                  </a:lnTo>
                  <a:lnTo>
                    <a:pt x="624899" y="367172"/>
                  </a:lnTo>
                  <a:lnTo>
                    <a:pt x="469557" y="240074"/>
                  </a:lnTo>
                  <a:lnTo>
                    <a:pt x="547228" y="81202"/>
                  </a:lnTo>
                  <a:lnTo>
                    <a:pt x="497801" y="3531"/>
                  </a:lnTo>
                  <a:lnTo>
                    <a:pt x="261257" y="0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E03E419-6C8C-503A-D361-B13DAD67AF42}"/>
                </a:ext>
              </a:extLst>
            </p:cNvPr>
            <p:cNvSpPr/>
            <p:nvPr/>
          </p:nvSpPr>
          <p:spPr>
            <a:xfrm>
              <a:off x="10399059" y="2940424"/>
              <a:ext cx="1084729" cy="842682"/>
            </a:xfrm>
            <a:custGeom>
              <a:avLst/>
              <a:gdLst>
                <a:gd name="connsiteX0" fmla="*/ 0 w 1084729"/>
                <a:gd name="connsiteY0" fmla="*/ 779929 h 842682"/>
                <a:gd name="connsiteX1" fmla="*/ 17929 w 1084729"/>
                <a:gd name="connsiteY1" fmla="*/ 403411 h 842682"/>
                <a:gd name="connsiteX2" fmla="*/ 277906 w 1084729"/>
                <a:gd name="connsiteY2" fmla="*/ 134470 h 842682"/>
                <a:gd name="connsiteX3" fmla="*/ 555812 w 1084729"/>
                <a:gd name="connsiteY3" fmla="*/ 35858 h 842682"/>
                <a:gd name="connsiteX4" fmla="*/ 717176 w 1084729"/>
                <a:gd name="connsiteY4" fmla="*/ 107576 h 842682"/>
                <a:gd name="connsiteX5" fmla="*/ 860612 w 1084729"/>
                <a:gd name="connsiteY5" fmla="*/ 0 h 842682"/>
                <a:gd name="connsiteX6" fmla="*/ 1084729 w 1084729"/>
                <a:gd name="connsiteY6" fmla="*/ 62752 h 842682"/>
                <a:gd name="connsiteX7" fmla="*/ 950259 w 1084729"/>
                <a:gd name="connsiteY7" fmla="*/ 394447 h 842682"/>
                <a:gd name="connsiteX8" fmla="*/ 788894 w 1084729"/>
                <a:gd name="connsiteY8" fmla="*/ 376517 h 842682"/>
                <a:gd name="connsiteX9" fmla="*/ 681317 w 1084729"/>
                <a:gd name="connsiteY9" fmla="*/ 493058 h 842682"/>
                <a:gd name="connsiteX10" fmla="*/ 645459 w 1084729"/>
                <a:gd name="connsiteY10" fmla="*/ 726141 h 842682"/>
                <a:gd name="connsiteX11" fmla="*/ 663388 w 1084729"/>
                <a:gd name="connsiteY11" fmla="*/ 842682 h 842682"/>
                <a:gd name="connsiteX12" fmla="*/ 582706 w 1084729"/>
                <a:gd name="connsiteY12" fmla="*/ 717176 h 842682"/>
                <a:gd name="connsiteX13" fmla="*/ 430306 w 1084729"/>
                <a:gd name="connsiteY13" fmla="*/ 806823 h 842682"/>
                <a:gd name="connsiteX14" fmla="*/ 349623 w 1084729"/>
                <a:gd name="connsiteY14" fmla="*/ 681317 h 842682"/>
                <a:gd name="connsiteX15" fmla="*/ 0 w 1084729"/>
                <a:gd name="connsiteY15" fmla="*/ 779929 h 84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4729" h="842682">
                  <a:moveTo>
                    <a:pt x="0" y="779929"/>
                  </a:moveTo>
                  <a:lnTo>
                    <a:pt x="17929" y="403411"/>
                  </a:lnTo>
                  <a:lnTo>
                    <a:pt x="277906" y="134470"/>
                  </a:lnTo>
                  <a:lnTo>
                    <a:pt x="555812" y="35858"/>
                  </a:lnTo>
                  <a:lnTo>
                    <a:pt x="717176" y="107576"/>
                  </a:lnTo>
                  <a:lnTo>
                    <a:pt x="860612" y="0"/>
                  </a:lnTo>
                  <a:lnTo>
                    <a:pt x="1084729" y="62752"/>
                  </a:lnTo>
                  <a:lnTo>
                    <a:pt x="950259" y="394447"/>
                  </a:lnTo>
                  <a:lnTo>
                    <a:pt x="788894" y="376517"/>
                  </a:lnTo>
                  <a:lnTo>
                    <a:pt x="681317" y="493058"/>
                  </a:lnTo>
                  <a:lnTo>
                    <a:pt x="645459" y="726141"/>
                  </a:lnTo>
                  <a:lnTo>
                    <a:pt x="663388" y="842682"/>
                  </a:lnTo>
                  <a:lnTo>
                    <a:pt x="582706" y="717176"/>
                  </a:lnTo>
                  <a:lnTo>
                    <a:pt x="430306" y="806823"/>
                  </a:lnTo>
                  <a:lnTo>
                    <a:pt x="349623" y="681317"/>
                  </a:lnTo>
                  <a:lnTo>
                    <a:pt x="0" y="779929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94CE52-90B1-A7BD-A704-AA80800B8983}"/>
                </a:ext>
              </a:extLst>
            </p:cNvPr>
            <p:cNvSpPr/>
            <p:nvPr/>
          </p:nvSpPr>
          <p:spPr>
            <a:xfrm>
              <a:off x="7112000" y="5429250"/>
              <a:ext cx="806450" cy="968375"/>
            </a:xfrm>
            <a:custGeom>
              <a:avLst/>
              <a:gdLst>
                <a:gd name="connsiteX0" fmla="*/ 0 w 806450"/>
                <a:gd name="connsiteY0" fmla="*/ 371475 h 968375"/>
                <a:gd name="connsiteX1" fmla="*/ 561975 w 806450"/>
                <a:gd name="connsiteY1" fmla="*/ 219075 h 968375"/>
                <a:gd name="connsiteX2" fmla="*/ 774700 w 806450"/>
                <a:gd name="connsiteY2" fmla="*/ 0 h 968375"/>
                <a:gd name="connsiteX3" fmla="*/ 806450 w 806450"/>
                <a:gd name="connsiteY3" fmla="*/ 34925 h 968375"/>
                <a:gd name="connsiteX4" fmla="*/ 698500 w 806450"/>
                <a:gd name="connsiteY4" fmla="*/ 285750 h 968375"/>
                <a:gd name="connsiteX5" fmla="*/ 679450 w 806450"/>
                <a:gd name="connsiteY5" fmla="*/ 409575 h 968375"/>
                <a:gd name="connsiteX6" fmla="*/ 806450 w 806450"/>
                <a:gd name="connsiteY6" fmla="*/ 577850 h 968375"/>
                <a:gd name="connsiteX7" fmla="*/ 762000 w 806450"/>
                <a:gd name="connsiteY7" fmla="*/ 577850 h 968375"/>
                <a:gd name="connsiteX8" fmla="*/ 736600 w 806450"/>
                <a:gd name="connsiteY8" fmla="*/ 704850 h 968375"/>
                <a:gd name="connsiteX9" fmla="*/ 520700 w 806450"/>
                <a:gd name="connsiteY9" fmla="*/ 758825 h 968375"/>
                <a:gd name="connsiteX10" fmla="*/ 488950 w 806450"/>
                <a:gd name="connsiteY10" fmla="*/ 730250 h 968375"/>
                <a:gd name="connsiteX11" fmla="*/ 365125 w 806450"/>
                <a:gd name="connsiteY11" fmla="*/ 835025 h 968375"/>
                <a:gd name="connsiteX12" fmla="*/ 415925 w 806450"/>
                <a:gd name="connsiteY12" fmla="*/ 895350 h 968375"/>
                <a:gd name="connsiteX13" fmla="*/ 358775 w 806450"/>
                <a:gd name="connsiteY13" fmla="*/ 942975 h 968375"/>
                <a:gd name="connsiteX14" fmla="*/ 219075 w 806450"/>
                <a:gd name="connsiteY14" fmla="*/ 968375 h 968375"/>
                <a:gd name="connsiteX15" fmla="*/ 180975 w 806450"/>
                <a:gd name="connsiteY15" fmla="*/ 869950 h 968375"/>
                <a:gd name="connsiteX16" fmla="*/ 69850 w 806450"/>
                <a:gd name="connsiteY16" fmla="*/ 815975 h 968375"/>
                <a:gd name="connsiteX17" fmla="*/ 85725 w 806450"/>
                <a:gd name="connsiteY17" fmla="*/ 644525 h 968375"/>
                <a:gd name="connsiteX18" fmla="*/ 0 w 806450"/>
                <a:gd name="connsiteY18" fmla="*/ 371475 h 96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6450" h="968375">
                  <a:moveTo>
                    <a:pt x="0" y="371475"/>
                  </a:moveTo>
                  <a:lnTo>
                    <a:pt x="561975" y="219075"/>
                  </a:lnTo>
                  <a:lnTo>
                    <a:pt x="774700" y="0"/>
                  </a:lnTo>
                  <a:lnTo>
                    <a:pt x="806450" y="34925"/>
                  </a:lnTo>
                  <a:lnTo>
                    <a:pt x="698500" y="285750"/>
                  </a:lnTo>
                  <a:lnTo>
                    <a:pt x="679450" y="409575"/>
                  </a:lnTo>
                  <a:lnTo>
                    <a:pt x="806450" y="577850"/>
                  </a:lnTo>
                  <a:lnTo>
                    <a:pt x="762000" y="577850"/>
                  </a:lnTo>
                  <a:lnTo>
                    <a:pt x="736600" y="704850"/>
                  </a:lnTo>
                  <a:lnTo>
                    <a:pt x="520700" y="758825"/>
                  </a:lnTo>
                  <a:lnTo>
                    <a:pt x="488950" y="730250"/>
                  </a:lnTo>
                  <a:lnTo>
                    <a:pt x="365125" y="835025"/>
                  </a:lnTo>
                  <a:lnTo>
                    <a:pt x="415925" y="895350"/>
                  </a:lnTo>
                  <a:lnTo>
                    <a:pt x="358775" y="942975"/>
                  </a:lnTo>
                  <a:lnTo>
                    <a:pt x="219075" y="968375"/>
                  </a:lnTo>
                  <a:lnTo>
                    <a:pt x="180975" y="869950"/>
                  </a:lnTo>
                  <a:lnTo>
                    <a:pt x="69850" y="815975"/>
                  </a:lnTo>
                  <a:lnTo>
                    <a:pt x="85725" y="644525"/>
                  </a:lnTo>
                  <a:lnTo>
                    <a:pt x="0" y="371475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9A713A-D140-72E2-93EC-EADA75372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39304" y="4011094"/>
              <a:ext cx="183729" cy="220619"/>
            </a:xfrm>
            <a:custGeom>
              <a:avLst/>
              <a:gdLst>
                <a:gd name="connsiteX0" fmla="*/ 0 w 806450"/>
                <a:gd name="connsiteY0" fmla="*/ 371475 h 968375"/>
                <a:gd name="connsiteX1" fmla="*/ 561975 w 806450"/>
                <a:gd name="connsiteY1" fmla="*/ 219075 h 968375"/>
                <a:gd name="connsiteX2" fmla="*/ 774700 w 806450"/>
                <a:gd name="connsiteY2" fmla="*/ 0 h 968375"/>
                <a:gd name="connsiteX3" fmla="*/ 806450 w 806450"/>
                <a:gd name="connsiteY3" fmla="*/ 34925 h 968375"/>
                <a:gd name="connsiteX4" fmla="*/ 698500 w 806450"/>
                <a:gd name="connsiteY4" fmla="*/ 285750 h 968375"/>
                <a:gd name="connsiteX5" fmla="*/ 679450 w 806450"/>
                <a:gd name="connsiteY5" fmla="*/ 409575 h 968375"/>
                <a:gd name="connsiteX6" fmla="*/ 806450 w 806450"/>
                <a:gd name="connsiteY6" fmla="*/ 577850 h 968375"/>
                <a:gd name="connsiteX7" fmla="*/ 762000 w 806450"/>
                <a:gd name="connsiteY7" fmla="*/ 577850 h 968375"/>
                <a:gd name="connsiteX8" fmla="*/ 736600 w 806450"/>
                <a:gd name="connsiteY8" fmla="*/ 704850 h 968375"/>
                <a:gd name="connsiteX9" fmla="*/ 520700 w 806450"/>
                <a:gd name="connsiteY9" fmla="*/ 758825 h 968375"/>
                <a:gd name="connsiteX10" fmla="*/ 488950 w 806450"/>
                <a:gd name="connsiteY10" fmla="*/ 730250 h 968375"/>
                <a:gd name="connsiteX11" fmla="*/ 365125 w 806450"/>
                <a:gd name="connsiteY11" fmla="*/ 835025 h 968375"/>
                <a:gd name="connsiteX12" fmla="*/ 415925 w 806450"/>
                <a:gd name="connsiteY12" fmla="*/ 895350 h 968375"/>
                <a:gd name="connsiteX13" fmla="*/ 358775 w 806450"/>
                <a:gd name="connsiteY13" fmla="*/ 942975 h 968375"/>
                <a:gd name="connsiteX14" fmla="*/ 219075 w 806450"/>
                <a:gd name="connsiteY14" fmla="*/ 968375 h 968375"/>
                <a:gd name="connsiteX15" fmla="*/ 180975 w 806450"/>
                <a:gd name="connsiteY15" fmla="*/ 869950 h 968375"/>
                <a:gd name="connsiteX16" fmla="*/ 69850 w 806450"/>
                <a:gd name="connsiteY16" fmla="*/ 815975 h 968375"/>
                <a:gd name="connsiteX17" fmla="*/ 85725 w 806450"/>
                <a:gd name="connsiteY17" fmla="*/ 644525 h 968375"/>
                <a:gd name="connsiteX18" fmla="*/ 0 w 806450"/>
                <a:gd name="connsiteY18" fmla="*/ 371475 h 96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6450" h="968375">
                  <a:moveTo>
                    <a:pt x="0" y="371475"/>
                  </a:moveTo>
                  <a:lnTo>
                    <a:pt x="561975" y="219075"/>
                  </a:lnTo>
                  <a:lnTo>
                    <a:pt x="774700" y="0"/>
                  </a:lnTo>
                  <a:lnTo>
                    <a:pt x="806450" y="34925"/>
                  </a:lnTo>
                  <a:lnTo>
                    <a:pt x="698500" y="285750"/>
                  </a:lnTo>
                  <a:lnTo>
                    <a:pt x="679450" y="409575"/>
                  </a:lnTo>
                  <a:lnTo>
                    <a:pt x="806450" y="577850"/>
                  </a:lnTo>
                  <a:lnTo>
                    <a:pt x="762000" y="577850"/>
                  </a:lnTo>
                  <a:lnTo>
                    <a:pt x="736600" y="704850"/>
                  </a:lnTo>
                  <a:lnTo>
                    <a:pt x="520700" y="758825"/>
                  </a:lnTo>
                  <a:lnTo>
                    <a:pt x="488950" y="730250"/>
                  </a:lnTo>
                  <a:lnTo>
                    <a:pt x="365125" y="835025"/>
                  </a:lnTo>
                  <a:lnTo>
                    <a:pt x="415925" y="895350"/>
                  </a:lnTo>
                  <a:lnTo>
                    <a:pt x="358775" y="942975"/>
                  </a:lnTo>
                  <a:lnTo>
                    <a:pt x="219075" y="968375"/>
                  </a:lnTo>
                  <a:lnTo>
                    <a:pt x="180975" y="869950"/>
                  </a:lnTo>
                  <a:lnTo>
                    <a:pt x="69850" y="815975"/>
                  </a:lnTo>
                  <a:lnTo>
                    <a:pt x="85725" y="644525"/>
                  </a:lnTo>
                  <a:lnTo>
                    <a:pt x="0" y="371475"/>
                  </a:lnTo>
                  <a:close/>
                </a:path>
              </a:pathLst>
            </a:custGeom>
            <a:solidFill>
              <a:srgbClr val="A9D18E">
                <a:alpha val="50196"/>
              </a:srgb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08F454D-27AE-C63F-174A-94ED06A74416}"/>
              </a:ext>
            </a:extLst>
          </p:cNvPr>
          <p:cNvGrpSpPr/>
          <p:nvPr/>
        </p:nvGrpSpPr>
        <p:grpSpPr>
          <a:xfrm>
            <a:off x="8062913" y="5326856"/>
            <a:ext cx="778668" cy="745332"/>
            <a:chOff x="8062913" y="5326856"/>
            <a:chExt cx="778668" cy="745332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07F8467-AEFF-5333-BC36-86B922E1A56A}"/>
                </a:ext>
              </a:extLst>
            </p:cNvPr>
            <p:cNvSpPr/>
            <p:nvPr/>
          </p:nvSpPr>
          <p:spPr>
            <a:xfrm>
              <a:off x="8062913" y="5326856"/>
              <a:ext cx="778668" cy="302419"/>
            </a:xfrm>
            <a:custGeom>
              <a:avLst/>
              <a:gdLst>
                <a:gd name="connsiteX0" fmla="*/ 778668 w 778668"/>
                <a:gd name="connsiteY0" fmla="*/ 261938 h 302419"/>
                <a:gd name="connsiteX1" fmla="*/ 545306 w 778668"/>
                <a:gd name="connsiteY1" fmla="*/ 100013 h 302419"/>
                <a:gd name="connsiteX2" fmla="*/ 452437 w 778668"/>
                <a:gd name="connsiteY2" fmla="*/ 114300 h 302419"/>
                <a:gd name="connsiteX3" fmla="*/ 269081 w 778668"/>
                <a:gd name="connsiteY3" fmla="*/ 0 h 302419"/>
                <a:gd name="connsiteX4" fmla="*/ 38100 w 778668"/>
                <a:gd name="connsiteY4" fmla="*/ 35719 h 302419"/>
                <a:gd name="connsiteX5" fmla="*/ 2381 w 778668"/>
                <a:gd name="connsiteY5" fmla="*/ 7144 h 302419"/>
                <a:gd name="connsiteX6" fmla="*/ 0 w 778668"/>
                <a:gd name="connsiteY6" fmla="*/ 33338 h 302419"/>
                <a:gd name="connsiteX7" fmla="*/ 45243 w 778668"/>
                <a:gd name="connsiteY7" fmla="*/ 66675 h 302419"/>
                <a:gd name="connsiteX8" fmla="*/ 269081 w 778668"/>
                <a:gd name="connsiteY8" fmla="*/ 21432 h 302419"/>
                <a:gd name="connsiteX9" fmla="*/ 442912 w 778668"/>
                <a:gd name="connsiteY9" fmla="*/ 142875 h 302419"/>
                <a:gd name="connsiteX10" fmla="*/ 478631 w 778668"/>
                <a:gd name="connsiteY10" fmla="*/ 192882 h 302419"/>
                <a:gd name="connsiteX11" fmla="*/ 559593 w 778668"/>
                <a:gd name="connsiteY11" fmla="*/ 254794 h 302419"/>
                <a:gd name="connsiteX12" fmla="*/ 666750 w 778668"/>
                <a:gd name="connsiteY12" fmla="*/ 235744 h 302419"/>
                <a:gd name="connsiteX13" fmla="*/ 747712 w 778668"/>
                <a:gd name="connsiteY13" fmla="*/ 302419 h 302419"/>
                <a:gd name="connsiteX14" fmla="*/ 778668 w 778668"/>
                <a:gd name="connsiteY14" fmla="*/ 261938 h 30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8668" h="302419">
                  <a:moveTo>
                    <a:pt x="778668" y="261938"/>
                  </a:moveTo>
                  <a:lnTo>
                    <a:pt x="545306" y="100013"/>
                  </a:lnTo>
                  <a:lnTo>
                    <a:pt x="452437" y="114300"/>
                  </a:lnTo>
                  <a:lnTo>
                    <a:pt x="269081" y="0"/>
                  </a:lnTo>
                  <a:lnTo>
                    <a:pt x="38100" y="35719"/>
                  </a:lnTo>
                  <a:lnTo>
                    <a:pt x="2381" y="7144"/>
                  </a:lnTo>
                  <a:lnTo>
                    <a:pt x="0" y="33338"/>
                  </a:lnTo>
                  <a:lnTo>
                    <a:pt x="45243" y="66675"/>
                  </a:lnTo>
                  <a:lnTo>
                    <a:pt x="269081" y="21432"/>
                  </a:lnTo>
                  <a:lnTo>
                    <a:pt x="442912" y="142875"/>
                  </a:lnTo>
                  <a:lnTo>
                    <a:pt x="478631" y="192882"/>
                  </a:lnTo>
                  <a:lnTo>
                    <a:pt x="559593" y="254794"/>
                  </a:lnTo>
                  <a:lnTo>
                    <a:pt x="666750" y="235744"/>
                  </a:lnTo>
                  <a:lnTo>
                    <a:pt x="747712" y="302419"/>
                  </a:lnTo>
                  <a:lnTo>
                    <a:pt x="778668" y="261938"/>
                  </a:lnTo>
                  <a:close/>
                </a:path>
              </a:pathLst>
            </a:custGeom>
            <a:solidFill>
              <a:srgbClr val="00FFCC">
                <a:alpha val="74902"/>
              </a:srgbClr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14EC9FF-A4D2-0854-82D3-830E3FA390BF}"/>
                </a:ext>
              </a:extLst>
            </p:cNvPr>
            <p:cNvSpPr/>
            <p:nvPr/>
          </p:nvSpPr>
          <p:spPr>
            <a:xfrm>
              <a:off x="8101013" y="5464969"/>
              <a:ext cx="283368" cy="607219"/>
            </a:xfrm>
            <a:custGeom>
              <a:avLst/>
              <a:gdLst>
                <a:gd name="connsiteX0" fmla="*/ 0 w 283368"/>
                <a:gd name="connsiteY0" fmla="*/ 7144 h 607219"/>
                <a:gd name="connsiteX1" fmla="*/ 59531 w 283368"/>
                <a:gd name="connsiteY1" fmla="*/ 0 h 607219"/>
                <a:gd name="connsiteX2" fmla="*/ 142875 w 283368"/>
                <a:gd name="connsiteY2" fmla="*/ 190500 h 607219"/>
                <a:gd name="connsiteX3" fmla="*/ 259556 w 283368"/>
                <a:gd name="connsiteY3" fmla="*/ 300037 h 607219"/>
                <a:gd name="connsiteX4" fmla="*/ 283368 w 283368"/>
                <a:gd name="connsiteY4" fmla="*/ 602456 h 607219"/>
                <a:gd name="connsiteX5" fmla="*/ 247650 w 283368"/>
                <a:gd name="connsiteY5" fmla="*/ 607219 h 607219"/>
                <a:gd name="connsiteX6" fmla="*/ 219075 w 283368"/>
                <a:gd name="connsiteY6" fmla="*/ 335756 h 607219"/>
                <a:gd name="connsiteX7" fmla="*/ 119062 w 283368"/>
                <a:gd name="connsiteY7" fmla="*/ 214312 h 607219"/>
                <a:gd name="connsiteX8" fmla="*/ 0 w 283368"/>
                <a:gd name="connsiteY8" fmla="*/ 7144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368" h="607219">
                  <a:moveTo>
                    <a:pt x="0" y="7144"/>
                  </a:moveTo>
                  <a:lnTo>
                    <a:pt x="59531" y="0"/>
                  </a:lnTo>
                  <a:lnTo>
                    <a:pt x="142875" y="190500"/>
                  </a:lnTo>
                  <a:lnTo>
                    <a:pt x="259556" y="300037"/>
                  </a:lnTo>
                  <a:lnTo>
                    <a:pt x="283368" y="602456"/>
                  </a:lnTo>
                  <a:lnTo>
                    <a:pt x="247650" y="607219"/>
                  </a:lnTo>
                  <a:lnTo>
                    <a:pt x="219075" y="335756"/>
                  </a:lnTo>
                  <a:lnTo>
                    <a:pt x="119062" y="214312"/>
                  </a:lnTo>
                  <a:lnTo>
                    <a:pt x="0" y="7144"/>
                  </a:lnTo>
                  <a:close/>
                </a:path>
              </a:pathLst>
            </a:custGeom>
            <a:solidFill>
              <a:srgbClr val="00FFCC">
                <a:alpha val="74902"/>
              </a:srgbClr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0D34D80-C409-8A45-2D68-0D489EB014A3}"/>
              </a:ext>
            </a:extLst>
          </p:cNvPr>
          <p:cNvCxnSpPr>
            <a:cxnSpLocks/>
          </p:cNvCxnSpPr>
          <p:nvPr/>
        </p:nvCxnSpPr>
        <p:spPr>
          <a:xfrm>
            <a:off x="3696277" y="3915861"/>
            <a:ext cx="368300" cy="0"/>
          </a:xfrm>
          <a:prstGeom prst="line">
            <a:avLst/>
          </a:prstGeom>
          <a:ln w="38100">
            <a:solidFill>
              <a:srgbClr val="00FFCC">
                <a:alpha val="7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C4D422E-AA01-E163-27BC-BBE31A67ADD5}"/>
              </a:ext>
            </a:extLst>
          </p:cNvPr>
          <p:cNvCxnSpPr>
            <a:cxnSpLocks/>
          </p:cNvCxnSpPr>
          <p:nvPr/>
        </p:nvCxnSpPr>
        <p:spPr>
          <a:xfrm>
            <a:off x="3696277" y="4757516"/>
            <a:ext cx="3683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0BBD9B3-F8B2-9810-7F00-0942435F3779}"/>
              </a:ext>
            </a:extLst>
          </p:cNvPr>
          <p:cNvGrpSpPr/>
          <p:nvPr/>
        </p:nvGrpSpPr>
        <p:grpSpPr>
          <a:xfrm>
            <a:off x="5177495" y="5037864"/>
            <a:ext cx="97465" cy="181836"/>
            <a:chOff x="5177495" y="5037864"/>
            <a:chExt cx="97465" cy="18183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99DFAE1-BD0A-0A5A-CD7C-398B79482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77495" y="5037864"/>
              <a:ext cx="92291" cy="9288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4F5F2B2-4437-28DB-5994-65BDA8B64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4960" y="5173985"/>
              <a:ext cx="0" cy="4571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99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614</Words>
  <Application>Microsoft Office PowerPoint</Application>
  <PresentationFormat>Widescreen</PresentationFormat>
  <Paragraphs>139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Avenir Next LT Pro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Peter Roebeling</cp:lastModifiedBy>
  <cp:revision>116</cp:revision>
  <cp:lastPrinted>2022-11-25T01:18:23Z</cp:lastPrinted>
  <dcterms:created xsi:type="dcterms:W3CDTF">2022-06-29T14:44:39Z</dcterms:created>
  <dcterms:modified xsi:type="dcterms:W3CDTF">2025-11-15T15:06:42Z</dcterms:modified>
</cp:coreProperties>
</file>