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36"/>
  </p:notesMasterIdLst>
  <p:sldIdLst>
    <p:sldId id="297" r:id="rId2"/>
    <p:sldId id="301" r:id="rId3"/>
    <p:sldId id="299" r:id="rId4"/>
    <p:sldId id="303" r:id="rId5"/>
    <p:sldId id="280" r:id="rId6"/>
    <p:sldId id="286" r:id="rId7"/>
    <p:sldId id="304" r:id="rId8"/>
    <p:sldId id="302" r:id="rId9"/>
    <p:sldId id="307" r:id="rId10"/>
    <p:sldId id="306" r:id="rId11"/>
    <p:sldId id="282" r:id="rId12"/>
    <p:sldId id="309" r:id="rId13"/>
    <p:sldId id="281" r:id="rId14"/>
    <p:sldId id="319" r:id="rId15"/>
    <p:sldId id="308" r:id="rId16"/>
    <p:sldId id="312" r:id="rId17"/>
    <p:sldId id="310" r:id="rId18"/>
    <p:sldId id="295" r:id="rId19"/>
    <p:sldId id="315" r:id="rId20"/>
    <p:sldId id="275" r:id="rId21"/>
    <p:sldId id="313" r:id="rId22"/>
    <p:sldId id="287" r:id="rId23"/>
    <p:sldId id="311" r:id="rId24"/>
    <p:sldId id="316" r:id="rId25"/>
    <p:sldId id="271" r:id="rId26"/>
    <p:sldId id="272" r:id="rId27"/>
    <p:sldId id="317" r:id="rId28"/>
    <p:sldId id="288" r:id="rId29"/>
    <p:sldId id="289" r:id="rId30"/>
    <p:sldId id="290" r:id="rId31"/>
    <p:sldId id="291" r:id="rId32"/>
    <p:sldId id="293" r:id="rId33"/>
    <p:sldId id="314" r:id="rId34"/>
    <p:sldId id="26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25BCE"/>
    <a:srgbClr val="3984C6"/>
    <a:srgbClr val="74B8F5"/>
    <a:srgbClr val="AAD7FF"/>
    <a:srgbClr val="C1F1CD"/>
    <a:srgbClr val="86EFA1"/>
    <a:srgbClr val="6FB2A7"/>
    <a:srgbClr val="09305F"/>
    <a:srgbClr val="142554"/>
    <a:srgbClr val="23419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815" autoAdjust="0"/>
    <p:restoredTop sz="94660"/>
  </p:normalViewPr>
  <p:slideViewPr>
    <p:cSldViewPr snapToGrid="0">
      <p:cViewPr>
        <p:scale>
          <a:sx n="40" d="100"/>
          <a:sy n="40" d="100"/>
        </p:scale>
        <p:origin x="-1074" y="-834"/>
      </p:cViewPr>
      <p:guideLst>
        <p:guide orient="horz" pos="2160"/>
        <p:guide pos="3840"/>
      </p:guideLst>
    </p:cSldViewPr>
  </p:slideViewPr>
  <p:notesTextViewPr>
    <p:cViewPr>
      <p:scale>
        <a:sx n="1" d="1"/>
        <a:sy n="1" d="1"/>
      </p:scale>
      <p:origin x="0" y="0"/>
    </p:cViewPr>
  </p:notesTextViewPr>
  <p:sorterViewPr>
    <p:cViewPr>
      <p:scale>
        <a:sx n="66" d="100"/>
        <a:sy n="66" d="100"/>
      </p:scale>
      <p:origin x="0" y="119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EC5B2E-EFBD-4428-B711-085998D80273}" type="doc">
      <dgm:prSet loTypeId="urn:microsoft.com/office/officeart/2005/8/layout/chevron1" loCatId="process" qsTypeId="urn:microsoft.com/office/officeart/2005/8/quickstyle/3d2#15" qsCatId="3D" csTypeId="urn:microsoft.com/office/officeart/2005/8/colors/accent6_2" csCatId="accent6" phldr="1"/>
      <dgm:spPr/>
    </dgm:pt>
    <dgm:pt modelId="{7C37D22D-A53F-45AA-AC3C-224F46FA7190}" type="pres">
      <dgm:prSet presAssocID="{94EC5B2E-EFBD-4428-B711-085998D80273}" presName="Name0" presStyleCnt="0">
        <dgm:presLayoutVars>
          <dgm:dir/>
          <dgm:animLvl val="lvl"/>
          <dgm:resizeHandles val="exact"/>
        </dgm:presLayoutVars>
      </dgm:prSet>
      <dgm:spPr/>
    </dgm:pt>
  </dgm:ptLst>
  <dgm:cxnLst>
    <dgm:cxn modelId="{89AB92E6-B9BA-4419-BD8B-806AFB327DDA}" type="presOf" srcId="{94EC5B2E-EFBD-4428-B711-085998D80273}" destId="{7C37D22D-A53F-45AA-AC3C-224F46FA7190}" srcOrd="0" destOrd="0" presId="urn:microsoft.com/office/officeart/2005/8/layout/chevron1"/>
  </dgm:cxnLst>
  <dgm:bg/>
  <dgm:whole/>
</dgm:dataModel>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15">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BB7EC1-C714-40D0-8A42-B1F4839E0291}" type="datetimeFigureOut">
              <a:rPr lang="fr-FR" smtClean="0"/>
              <a:pPr/>
              <a:t>16/11/2025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1B5788-1923-4F2B-99CE-840FFFF382E5}"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a:lnSpc>
                <a:spcPct val="150000"/>
              </a:lnSpc>
            </a:pPr>
            <a:endParaRPr lang="fr-FR" sz="14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FF59D626-B5DC-40CF-8796-2C393C4CD01B}" type="slidenum">
              <a:rPr lang="fr-FR" smtClean="0"/>
              <a:pPr/>
              <a:t>6</a:t>
            </a:fld>
            <a:endParaRPr lang="fr-FR"/>
          </a:p>
        </p:txBody>
      </p:sp>
    </p:spTree>
    <p:extLst>
      <p:ext uri="{BB962C8B-B14F-4D97-AF65-F5344CB8AC3E}">
        <p14:creationId xmlns:p14="http://schemas.microsoft.com/office/powerpoint/2010/main" xmlns="" val="939241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marR="0" indent="0" algn="just" defTabSz="914400" rtl="0" eaLnBrk="1" fontAlgn="auto" latinLnBrk="0" hangingPunct="1">
              <a:lnSpc>
                <a:spcPct val="150000"/>
              </a:lnSpc>
              <a:spcBef>
                <a:spcPts val="0"/>
              </a:spcBef>
              <a:spcAft>
                <a:spcPts val="0"/>
              </a:spcAft>
              <a:buClrTx/>
              <a:buSzTx/>
              <a:buFontTx/>
              <a:buNone/>
              <a:tabLst/>
              <a:defRPr/>
            </a:pPr>
            <a:endParaRPr lang="fr-FR" sz="1400" kern="1200" dirty="0">
              <a:solidFill>
                <a:schemeClr val="tx1"/>
              </a:solidFill>
              <a:effectLst/>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FF59D626-B5DC-40CF-8796-2C393C4CD01B}"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xmlns="" val="4048590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algn="just">
              <a:lnSpc>
                <a:spcPct val="150000"/>
              </a:lnSpc>
            </a:pPr>
            <a:endParaRPr lang="fr-FR" sz="1400" b="1" kern="12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FF59D626-B5DC-40CF-8796-2C393C4CD01B}"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xmlns="" val="3630284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Titr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47C9B81F-C347-4BEF-BFDF-29C42F48304A}" type="datetimeFigureOut">
              <a:rPr lang="en-US" smtClean="0"/>
              <a:pPr/>
              <a:t>11/16/2025</a:t>
            </a:fld>
            <a:endParaRPr lang="en-US"/>
          </a:p>
        </p:txBody>
      </p:sp>
      <p:sp>
        <p:nvSpPr>
          <p:cNvPr id="19" name="Espace réservé du pied de page 18"/>
          <p:cNvSpPr>
            <a:spLocks noGrp="1"/>
          </p:cNvSpPr>
          <p:nvPr>
            <p:ph type="ftr" sz="quarter" idx="11"/>
          </p:nvPr>
        </p:nvSpPr>
        <p:spPr/>
        <p:txBody>
          <a:bodyPr/>
          <a:lstStyle/>
          <a:p>
            <a:endParaRPr kumimoji="0" lang="en-US"/>
          </a:p>
        </p:txBody>
      </p:sp>
      <p:sp>
        <p:nvSpPr>
          <p:cNvPr id="27" name="Espace réservé du numéro de diapositive 26"/>
          <p:cNvSpPr>
            <a:spLocks noGrp="1"/>
          </p:cNvSpPr>
          <p:nvPr>
            <p:ph type="sldNum" sz="quarter" idx="12"/>
          </p:nvPr>
        </p:nvSpPr>
        <p:spPr/>
        <p:txBody>
          <a:bodyPr/>
          <a:lstStyle/>
          <a:p>
            <a:fld id="{4F509AD6-8562-4E9E-8AF4-5BC754937577}" type="slidenum">
              <a:rPr lang="en-GB" smtClean="0"/>
              <a:pPr/>
              <a:t>‹N°›</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47C9B81F-C347-4BEF-BFDF-29C42F48304A}" type="datetimeFigureOut">
              <a:rPr lang="en-US" smtClean="0"/>
              <a:pPr/>
              <a:t>11/16/2025</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4F509AD6-8562-4E9E-8AF4-5BC754937577}" type="slidenum">
              <a:rPr lang="en-GB" smtClean="0"/>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914402"/>
            <a:ext cx="27432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609600" y="914402"/>
            <a:ext cx="80264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47C9B81F-C347-4BEF-BFDF-29C42F48304A}" type="datetimeFigureOut">
              <a:rPr lang="en-US" smtClean="0"/>
              <a:pPr/>
              <a:t>11/16/2025</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4F509AD6-8562-4E9E-8AF4-5BC754937577}" type="slidenum">
              <a:rPr lang="en-GB" smtClean="0"/>
              <a:pPr/>
              <a:t>‹N°›</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6AD84A-65FE-6630-F282-2748973B0C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77D0BF6B-E4A0-7157-B14D-62F76CE02240}"/>
              </a:ext>
            </a:extLst>
          </p:cNvPr>
          <p:cNvSpPr>
            <a:spLocks noGrp="1"/>
          </p:cNvSpPr>
          <p:nvPr>
            <p:ph sz="half" idx="1"/>
          </p:nvPr>
        </p:nvSpPr>
        <p:spPr>
          <a:xfrm>
            <a:off x="838200" y="2216150"/>
            <a:ext cx="5181600" cy="4351338"/>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 xmlns:a16="http://schemas.microsoft.com/office/drawing/2014/main" id="{E2B0A8FE-7881-1986-FC3F-867346210AA4}"/>
              </a:ext>
            </a:extLst>
          </p:cNvPr>
          <p:cNvSpPr>
            <a:spLocks noGrp="1"/>
          </p:cNvSpPr>
          <p:nvPr>
            <p:ph sz="half" idx="2"/>
          </p:nvPr>
        </p:nvSpPr>
        <p:spPr>
          <a:xfrm>
            <a:off x="6172200" y="2216150"/>
            <a:ext cx="5181600" cy="435133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154B6BFD-C098-270F-51A7-3669893946AC}"/>
              </a:ext>
            </a:extLst>
          </p:cNvPr>
          <p:cNvSpPr>
            <a:spLocks noGrp="1"/>
          </p:cNvSpPr>
          <p:nvPr>
            <p:ph type="dt" sz="half" idx="10"/>
          </p:nvPr>
        </p:nvSpPr>
        <p:spPr>
          <a:xfrm>
            <a:off x="838200" y="6356352"/>
            <a:ext cx="2743200" cy="365125"/>
          </a:xfrm>
          <a:prstGeom prst="rect">
            <a:avLst/>
          </a:prstGeom>
        </p:spPr>
        <p:txBody>
          <a:bodyPr/>
          <a:lstStyle/>
          <a:p>
            <a:fld id="{41636F52-950B-4F41-815B-1618AB6EE7C8}" type="datetimeFigureOut">
              <a:rPr lang="en-GB" smtClean="0"/>
              <a:pPr/>
              <a:t>16/11/2025</a:t>
            </a:fld>
            <a:endParaRPr lang="en-GB"/>
          </a:p>
        </p:txBody>
      </p:sp>
      <p:sp>
        <p:nvSpPr>
          <p:cNvPr id="6" name="Footer Placeholder 5">
            <a:extLst>
              <a:ext uri="{FF2B5EF4-FFF2-40B4-BE49-F238E27FC236}">
                <a16:creationId xmlns="" xmlns:a16="http://schemas.microsoft.com/office/drawing/2014/main" id="{5C3F717C-54BF-5175-C3A9-98B42A65924C}"/>
              </a:ext>
            </a:extLst>
          </p:cNvPr>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E070758B-287B-80AC-3B0F-DB41355168F8}"/>
              </a:ext>
            </a:extLst>
          </p:cNvPr>
          <p:cNvSpPr>
            <a:spLocks noGrp="1"/>
          </p:cNvSpPr>
          <p:nvPr>
            <p:ph type="sldNum" sz="quarter" idx="12"/>
          </p:nvPr>
        </p:nvSpPr>
        <p:spPr/>
        <p:txBody>
          <a:bodyPr/>
          <a:lstStyle/>
          <a:p>
            <a:fld id="{4F509AD6-8562-4E9E-8AF4-5BC754937577}" type="slidenum">
              <a:rPr lang="en-GB" smtClean="0"/>
              <a:pPr/>
              <a:t>‹N°›</a:t>
            </a:fld>
            <a:endParaRPr lang="en-GB"/>
          </a:p>
        </p:txBody>
      </p:sp>
    </p:spTree>
    <p:extLst>
      <p:ext uri="{BB962C8B-B14F-4D97-AF65-F5344CB8AC3E}">
        <p14:creationId xmlns="" xmlns:p14="http://schemas.microsoft.com/office/powerpoint/2010/main" val="2014967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086C9C8-9ECC-8B8C-44C0-680EEA7D3A38}"/>
              </a:ext>
            </a:extLst>
          </p:cNvPr>
          <p:cNvPicPr>
            <a:picLocks noChangeAspect="1"/>
          </p:cNvPicPr>
          <p:nvPr userDrawn="1"/>
        </p:nvPicPr>
        <p:blipFill>
          <a:blip r:embed="rId2">
            <a:extLst>
              <a:ext uri="{28A0092B-C50C-407E-A947-70E740481C1C}">
                <a14:useLocalDpi xmlns="" xmlns:a14="http://schemas.microsoft.com/office/drawing/2010/main" val="0"/>
              </a:ext>
            </a:extLst>
          </a:blip>
          <a:srcRect l="25" r="-960" b="46"/>
          <a:stretch>
            <a:fillRect/>
          </a:stretch>
        </p:blipFill>
        <p:spPr>
          <a:xfrm rot="16200000">
            <a:off x="2638424" y="-2705102"/>
            <a:ext cx="7010402" cy="12287251"/>
          </a:xfrm>
          <a:prstGeom prst="rect">
            <a:avLst/>
          </a:prstGeom>
        </p:spPr>
      </p:pic>
      <p:sp>
        <p:nvSpPr>
          <p:cNvPr id="2" name="Title 1">
            <a:extLst>
              <a:ext uri="{FF2B5EF4-FFF2-40B4-BE49-F238E27FC236}">
                <a16:creationId xmlns="" xmlns:a16="http://schemas.microsoft.com/office/drawing/2014/main" id="{FDE0AC46-8DC1-918D-7EB9-B657F8B61AF0}"/>
              </a:ext>
            </a:extLst>
          </p:cNvPr>
          <p:cNvSpPr>
            <a:spLocks noGrp="1"/>
          </p:cNvSpPr>
          <p:nvPr>
            <p:ph type="title"/>
          </p:nvPr>
        </p:nvSpPr>
        <p:spPr>
          <a:xfrm>
            <a:off x="3168651" y="2617095"/>
            <a:ext cx="5854700" cy="1523494"/>
          </a:xfrm>
        </p:spPr>
        <p:txBody>
          <a:bodyPr anchor="t" anchorCtr="0">
            <a:spAutoFit/>
          </a:bodyPr>
          <a:lstStyle>
            <a:lvl1pPr algn="ctr">
              <a:defRPr sz="4800">
                <a:solidFill>
                  <a:schemeClr val="bg1">
                    <a:lumMod val="95000"/>
                  </a:schemeClr>
                </a:solidFill>
              </a:defRPr>
            </a:lvl1pPr>
          </a:lstStyle>
          <a:p>
            <a:r>
              <a:rPr lang="en-US" dirty="0"/>
              <a:t>Click to edit Master title style</a:t>
            </a:r>
            <a:endParaRPr lang="en-GB" dirty="0"/>
          </a:p>
        </p:txBody>
      </p:sp>
      <p:sp>
        <p:nvSpPr>
          <p:cNvPr id="6" name="Slide Number Placeholder 5">
            <a:extLst>
              <a:ext uri="{FF2B5EF4-FFF2-40B4-BE49-F238E27FC236}">
                <a16:creationId xmlns="" xmlns:a16="http://schemas.microsoft.com/office/drawing/2014/main" id="{221BAD11-7B8C-E397-984F-E524C320CB41}"/>
              </a:ext>
            </a:extLst>
          </p:cNvPr>
          <p:cNvSpPr>
            <a:spLocks noGrp="1"/>
          </p:cNvSpPr>
          <p:nvPr>
            <p:ph type="sldNum" sz="quarter" idx="12"/>
          </p:nvPr>
        </p:nvSpPr>
        <p:spPr/>
        <p:txBody>
          <a:bodyPr/>
          <a:lstStyle/>
          <a:p>
            <a:fld id="{4F509AD6-8562-4E9E-8AF4-5BC754937577}" type="slidenum">
              <a:rPr lang="en-GB" smtClean="0"/>
              <a:pPr/>
              <a:t>‹N°›</a:t>
            </a:fld>
            <a:endParaRPr lang="en-GB"/>
          </a:p>
        </p:txBody>
      </p:sp>
      <p:pic>
        <p:nvPicPr>
          <p:cNvPr id="10" name="Picture 9">
            <a:extLst>
              <a:ext uri="{FF2B5EF4-FFF2-40B4-BE49-F238E27FC236}">
                <a16:creationId xmlns="" xmlns:a16="http://schemas.microsoft.com/office/drawing/2014/main" id="{BE07F81E-AAC4-EC95-6624-CD68BE18024B}"/>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rcRect/>
          <a:stretch/>
        </p:blipFill>
        <p:spPr>
          <a:xfrm>
            <a:off x="908051" y="6228619"/>
            <a:ext cx="1533445" cy="341633"/>
          </a:xfrm>
          <a:prstGeom prst="rect">
            <a:avLst/>
          </a:prstGeom>
        </p:spPr>
      </p:pic>
      <p:sp>
        <p:nvSpPr>
          <p:cNvPr id="11" name="TextBox 10">
            <a:extLst>
              <a:ext uri="{FF2B5EF4-FFF2-40B4-BE49-F238E27FC236}">
                <a16:creationId xmlns="" xmlns:a16="http://schemas.microsoft.com/office/drawing/2014/main" id="{9964EA92-DCE0-BB6F-37C4-2B2979072BF9}"/>
              </a:ext>
            </a:extLst>
          </p:cNvPr>
          <p:cNvSpPr txBox="1"/>
          <p:nvPr userDrawn="1"/>
        </p:nvSpPr>
        <p:spPr>
          <a:xfrm>
            <a:off x="2629541" y="6219236"/>
            <a:ext cx="8794111" cy="369332"/>
          </a:xfrm>
          <a:prstGeom prst="rect">
            <a:avLst/>
          </a:prstGeom>
          <a:noFill/>
        </p:spPr>
        <p:txBody>
          <a:bodyPr wrap="square" rtlCol="0">
            <a:spAutoFit/>
          </a:bodyPr>
          <a:lstStyle/>
          <a:p>
            <a:r>
              <a:rPr lang="en-GB" sz="900" b="0" i="0" dirty="0">
                <a:solidFill>
                  <a:schemeClr val="bg1">
                    <a:lumMod val="95000"/>
                  </a:schemeClr>
                </a:solidFill>
                <a:effectLst/>
                <a:latin typeface="Arial" panose="020B0604020202020204" pitchFamily="34" charset="0"/>
                <a:cs typeface="Arial" panose="020B0604020202020204" pitchFamily="34" charset="0"/>
              </a:rPr>
              <a:t>Views and opinions expressed are those of the author(s) only and do not necessarily reflect those of the European Union or the European Climate, Infrastructure and Environment Executive Agency (CINEA). Neither the EU nor the CINEA can be held responsible for them.</a:t>
            </a:r>
            <a:endParaRPr lang="en-GB" sz="900"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077612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B924B2F8-5C70-442C-E40D-657CA2D0E091}"/>
              </a:ext>
            </a:extLst>
          </p:cNvPr>
          <p:cNvPicPr>
            <a:picLocks noChangeAspect="1"/>
          </p:cNvPicPr>
          <p:nvPr userDrawn="1"/>
        </p:nvPicPr>
        <p:blipFill>
          <a:blip r:embed="rId2">
            <a:extLst>
              <a:ext uri="{28A0092B-C50C-407E-A947-70E740481C1C}">
                <a14:useLocalDpi xmlns="" xmlns:a14="http://schemas.microsoft.com/office/drawing/2010/main" val="0"/>
              </a:ext>
            </a:extLst>
          </a:blip>
          <a:srcRect l="-12864" t="35" r="4" b="70"/>
          <a:stretch>
            <a:fillRect/>
          </a:stretch>
        </p:blipFill>
        <p:spPr>
          <a:xfrm>
            <a:off x="6800851" y="0"/>
            <a:ext cx="5410200" cy="6858000"/>
          </a:xfrm>
          <a:prstGeom prst="rect">
            <a:avLst/>
          </a:prstGeom>
        </p:spPr>
      </p:pic>
      <p:sp>
        <p:nvSpPr>
          <p:cNvPr id="2" name="Title 1">
            <a:extLst>
              <a:ext uri="{FF2B5EF4-FFF2-40B4-BE49-F238E27FC236}">
                <a16:creationId xmlns="" xmlns:a16="http://schemas.microsoft.com/office/drawing/2014/main" id="{FDE0AC46-8DC1-918D-7EB9-B657F8B61AF0}"/>
              </a:ext>
            </a:extLst>
          </p:cNvPr>
          <p:cNvSpPr>
            <a:spLocks noGrp="1"/>
          </p:cNvSpPr>
          <p:nvPr>
            <p:ph type="title"/>
          </p:nvPr>
        </p:nvSpPr>
        <p:spPr>
          <a:xfrm>
            <a:off x="831851" y="2617095"/>
            <a:ext cx="5854700" cy="1523494"/>
          </a:xfrm>
        </p:spPr>
        <p:txBody>
          <a:bodyPr anchor="t" anchorCtr="0">
            <a:spAutoFit/>
          </a:bodyPr>
          <a:lstStyle>
            <a:lvl1pPr>
              <a:defRPr sz="4800"/>
            </a:lvl1pPr>
          </a:lstStyle>
          <a:p>
            <a:r>
              <a:rPr lang="en-US" dirty="0"/>
              <a:t>Click to edit Master title style</a:t>
            </a:r>
            <a:endParaRPr lang="en-GB" dirty="0"/>
          </a:p>
        </p:txBody>
      </p:sp>
      <p:sp>
        <p:nvSpPr>
          <p:cNvPr id="3" name="Text Placeholder 2">
            <a:extLst>
              <a:ext uri="{FF2B5EF4-FFF2-40B4-BE49-F238E27FC236}">
                <a16:creationId xmlns="" xmlns:a16="http://schemas.microsoft.com/office/drawing/2014/main" id="{5113E800-E1C0-D7F3-907D-493E2D65C231}"/>
              </a:ext>
            </a:extLst>
          </p:cNvPr>
          <p:cNvSpPr>
            <a:spLocks noGrp="1"/>
          </p:cNvSpPr>
          <p:nvPr>
            <p:ph type="body" idx="1"/>
          </p:nvPr>
        </p:nvSpPr>
        <p:spPr>
          <a:xfrm>
            <a:off x="831849" y="5264377"/>
            <a:ext cx="2127251" cy="369332"/>
          </a:xfrm>
        </p:spPr>
        <p:txBody>
          <a:bodyPr wrap="square">
            <a:spAutoFit/>
          </a:bodyPr>
          <a:lstStyle>
            <a:lvl1pPr marL="0" indent="0">
              <a:buNone/>
              <a:defRPr sz="1800">
                <a:solidFill>
                  <a:schemeClr val="tx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sp>
        <p:nvSpPr>
          <p:cNvPr id="6" name="Slide Number Placeholder 5">
            <a:extLst>
              <a:ext uri="{FF2B5EF4-FFF2-40B4-BE49-F238E27FC236}">
                <a16:creationId xmlns="" xmlns:a16="http://schemas.microsoft.com/office/drawing/2014/main" id="{221BAD11-7B8C-E397-984F-E524C320CB41}"/>
              </a:ext>
            </a:extLst>
          </p:cNvPr>
          <p:cNvSpPr>
            <a:spLocks noGrp="1"/>
          </p:cNvSpPr>
          <p:nvPr>
            <p:ph type="sldNum" sz="quarter" idx="12"/>
          </p:nvPr>
        </p:nvSpPr>
        <p:spPr/>
        <p:txBody>
          <a:bodyPr/>
          <a:lstStyle/>
          <a:p>
            <a:fld id="{4F509AD6-8562-4E9E-8AF4-5BC754937577}" type="slidenum">
              <a:rPr lang="en-GB" smtClean="0"/>
              <a:pPr/>
              <a:t>‹N°›</a:t>
            </a:fld>
            <a:endParaRPr lang="en-GB"/>
          </a:p>
        </p:txBody>
      </p:sp>
      <p:sp>
        <p:nvSpPr>
          <p:cNvPr id="8" name="Text Placeholder 2">
            <a:extLst>
              <a:ext uri="{FF2B5EF4-FFF2-40B4-BE49-F238E27FC236}">
                <a16:creationId xmlns="" xmlns:a16="http://schemas.microsoft.com/office/drawing/2014/main" id="{86171B8D-F9F0-64E3-A8D3-2FD0F3E84D88}"/>
              </a:ext>
            </a:extLst>
          </p:cNvPr>
          <p:cNvSpPr>
            <a:spLocks noGrp="1"/>
          </p:cNvSpPr>
          <p:nvPr>
            <p:ph type="body" idx="13"/>
          </p:nvPr>
        </p:nvSpPr>
        <p:spPr>
          <a:xfrm>
            <a:off x="2495549" y="5264377"/>
            <a:ext cx="2127251" cy="369332"/>
          </a:xfrm>
        </p:spPr>
        <p:txBody>
          <a:bodyPr wrap="square">
            <a:spAutoFit/>
          </a:bodyPr>
          <a:lstStyle>
            <a:lvl1pPr marL="0" indent="0">
              <a:buNone/>
              <a:defRPr sz="1800">
                <a:solidFill>
                  <a:schemeClr val="tx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pic>
        <p:nvPicPr>
          <p:cNvPr id="10" name="Picture 9">
            <a:extLst>
              <a:ext uri="{FF2B5EF4-FFF2-40B4-BE49-F238E27FC236}">
                <a16:creationId xmlns="" xmlns:a16="http://schemas.microsoft.com/office/drawing/2014/main" id="{BE07F81E-AAC4-EC95-6624-CD68BE18024B}"/>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908050" y="6228619"/>
            <a:ext cx="1533447" cy="341633"/>
          </a:xfrm>
          <a:prstGeom prst="rect">
            <a:avLst/>
          </a:prstGeom>
        </p:spPr>
      </p:pic>
      <p:sp>
        <p:nvSpPr>
          <p:cNvPr id="11" name="TextBox 10">
            <a:extLst>
              <a:ext uri="{FF2B5EF4-FFF2-40B4-BE49-F238E27FC236}">
                <a16:creationId xmlns="" xmlns:a16="http://schemas.microsoft.com/office/drawing/2014/main" id="{9964EA92-DCE0-BB6F-37C4-2B2979072BF9}"/>
              </a:ext>
            </a:extLst>
          </p:cNvPr>
          <p:cNvSpPr txBox="1"/>
          <p:nvPr userDrawn="1"/>
        </p:nvSpPr>
        <p:spPr>
          <a:xfrm>
            <a:off x="2629541" y="6145519"/>
            <a:ext cx="5247635" cy="507831"/>
          </a:xfrm>
          <a:prstGeom prst="rect">
            <a:avLst/>
          </a:prstGeom>
          <a:noFill/>
        </p:spPr>
        <p:txBody>
          <a:bodyPr wrap="square" rtlCol="0">
            <a:spAutoFit/>
          </a:bodyPr>
          <a:lstStyle/>
          <a:p>
            <a:r>
              <a:rPr lang="en-GB" sz="900" b="0" i="0" dirty="0">
                <a:solidFill>
                  <a:schemeClr val="tx1">
                    <a:lumMod val="50000"/>
                    <a:lumOff val="50000"/>
                  </a:schemeClr>
                </a:solidFill>
                <a:effectLst/>
                <a:latin typeface="Arial" panose="020B0604020202020204" pitchFamily="34" charset="0"/>
                <a:cs typeface="Arial" panose="020B0604020202020204" pitchFamily="34" charset="0"/>
              </a:rPr>
              <a:t>Views and opinions expressed are those of the author(s) only and do not necessarily reflect those of the European Union or the European Climate, Infrastructure and Environment Executive Agency (CINEA). Neither the EU nor the CINEA can be held responsible for them.</a:t>
            </a:r>
            <a:endParaRPr lang="en-GB" sz="9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114460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671912D-063C-D62B-8C38-8FE6E62EDFFE}"/>
              </a:ext>
            </a:extLst>
          </p:cNvPr>
          <p:cNvSpPr/>
          <p:nvPr userDrawn="1"/>
        </p:nvSpPr>
        <p:spPr>
          <a:xfrm>
            <a:off x="6172200" y="0"/>
            <a:ext cx="6019800" cy="6858000"/>
          </a:xfrm>
          <a:prstGeom prst="rect">
            <a:avLst/>
          </a:prstGeom>
          <a:solidFill>
            <a:srgbClr val="C1F1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86EFA1"/>
              </a:solidFill>
            </a:endParaRPr>
          </a:p>
        </p:txBody>
      </p:sp>
      <p:sp>
        <p:nvSpPr>
          <p:cNvPr id="2" name="Date Placeholder 1">
            <a:extLst>
              <a:ext uri="{FF2B5EF4-FFF2-40B4-BE49-F238E27FC236}">
                <a16:creationId xmlns="" xmlns:a16="http://schemas.microsoft.com/office/drawing/2014/main" id="{3A72FB83-83A6-CBC2-D52F-CD06EAC369F6}"/>
              </a:ext>
            </a:extLst>
          </p:cNvPr>
          <p:cNvSpPr>
            <a:spLocks noGrp="1"/>
          </p:cNvSpPr>
          <p:nvPr>
            <p:ph type="dt" sz="half" idx="10"/>
          </p:nvPr>
        </p:nvSpPr>
        <p:spPr>
          <a:xfrm>
            <a:off x="838200" y="6356352"/>
            <a:ext cx="2743200" cy="365125"/>
          </a:xfrm>
          <a:prstGeom prst="rect">
            <a:avLst/>
          </a:prstGeom>
        </p:spPr>
        <p:txBody>
          <a:bodyPr/>
          <a:lstStyle/>
          <a:p>
            <a:fld id="{41636F52-950B-4F41-815B-1618AB6EE7C8}" type="datetimeFigureOut">
              <a:rPr lang="en-GB" smtClean="0"/>
              <a:pPr/>
              <a:t>16/11/2025</a:t>
            </a:fld>
            <a:endParaRPr lang="en-GB"/>
          </a:p>
        </p:txBody>
      </p:sp>
      <p:sp>
        <p:nvSpPr>
          <p:cNvPr id="3" name="Footer Placeholder 2">
            <a:extLst>
              <a:ext uri="{FF2B5EF4-FFF2-40B4-BE49-F238E27FC236}">
                <a16:creationId xmlns="" xmlns:a16="http://schemas.microsoft.com/office/drawing/2014/main" id="{8B6603F0-AF56-16FA-3F45-31E39AF37052}"/>
              </a:ext>
            </a:extLst>
          </p:cNvPr>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a:extLst>
              <a:ext uri="{FF2B5EF4-FFF2-40B4-BE49-F238E27FC236}">
                <a16:creationId xmlns="" xmlns:a16="http://schemas.microsoft.com/office/drawing/2014/main" id="{34F12C0A-50DA-30C9-1818-7104EE327103}"/>
              </a:ext>
            </a:extLst>
          </p:cNvPr>
          <p:cNvSpPr>
            <a:spLocks noGrp="1"/>
          </p:cNvSpPr>
          <p:nvPr>
            <p:ph type="sldNum" sz="quarter" idx="12"/>
          </p:nvPr>
        </p:nvSpPr>
        <p:spPr/>
        <p:txBody>
          <a:bodyPr/>
          <a:lstStyle/>
          <a:p>
            <a:fld id="{4F509AD6-8562-4E9E-8AF4-5BC754937577}" type="slidenum">
              <a:rPr lang="en-GB" smtClean="0"/>
              <a:pPr/>
              <a:t>‹N°›</a:t>
            </a:fld>
            <a:endParaRPr lang="en-GB"/>
          </a:p>
        </p:txBody>
      </p:sp>
      <p:sp>
        <p:nvSpPr>
          <p:cNvPr id="7" name="Text Placeholder 6">
            <a:extLst>
              <a:ext uri="{FF2B5EF4-FFF2-40B4-BE49-F238E27FC236}">
                <a16:creationId xmlns="" xmlns:a16="http://schemas.microsoft.com/office/drawing/2014/main" id="{F8064F87-7978-668B-B9AA-E63BB2DE309D}"/>
              </a:ext>
            </a:extLst>
          </p:cNvPr>
          <p:cNvSpPr>
            <a:spLocks noGrp="1"/>
          </p:cNvSpPr>
          <p:nvPr>
            <p:ph type="body" sz="quarter" idx="13"/>
          </p:nvPr>
        </p:nvSpPr>
        <p:spPr>
          <a:xfrm>
            <a:off x="523874" y="1882775"/>
            <a:ext cx="5200651" cy="4838700"/>
          </a:xfrm>
        </p:spPr>
        <p:txBody>
          <a:bodyPr>
            <a:normAutofit/>
          </a:bodyPr>
          <a:lstStyle>
            <a:lvl1pPr marL="0" indent="0">
              <a:buNone/>
              <a:defRPr sz="2400">
                <a:solidFill>
                  <a:schemeClr val="accent1">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a:t>Click to edit Master text styles</a:t>
            </a:r>
          </a:p>
        </p:txBody>
      </p:sp>
      <p:sp>
        <p:nvSpPr>
          <p:cNvPr id="9" name="Text Placeholder 8">
            <a:extLst>
              <a:ext uri="{FF2B5EF4-FFF2-40B4-BE49-F238E27FC236}">
                <a16:creationId xmlns="" xmlns:a16="http://schemas.microsoft.com/office/drawing/2014/main" id="{C8ABFB59-D10C-9FFA-BDDF-885254A8AD2D}"/>
              </a:ext>
            </a:extLst>
          </p:cNvPr>
          <p:cNvSpPr>
            <a:spLocks noGrp="1"/>
          </p:cNvSpPr>
          <p:nvPr>
            <p:ph type="body" sz="quarter" idx="14" hasCustomPrompt="1"/>
          </p:nvPr>
        </p:nvSpPr>
        <p:spPr>
          <a:xfrm>
            <a:off x="523877" y="536575"/>
            <a:ext cx="5200649" cy="914400"/>
          </a:xfrm>
        </p:spPr>
        <p:txBody>
          <a:bodyPr>
            <a:normAutofit/>
          </a:bodyPr>
          <a:lstStyle>
            <a:lvl1pPr marL="0" indent="0">
              <a:buNone/>
              <a:defRPr sz="3400">
                <a:solidFill>
                  <a:srgbClr val="3984C6"/>
                </a:solidFill>
                <a:latin typeface="Poppins SemiBold" panose="00000700000000000000" pitchFamily="2" charset="0"/>
                <a:cs typeface="Poppins SemiBold" panose="00000700000000000000" pitchFamily="2" charset="0"/>
              </a:defRPr>
            </a:lvl1pPr>
            <a:lvl2pPr marL="457200" indent="0">
              <a:buNone/>
              <a:defRPr/>
            </a:lvl2pPr>
          </a:lstStyle>
          <a:p>
            <a:pPr lvl="0"/>
            <a:r>
              <a:rPr lang="en-US" dirty="0"/>
              <a:t>Click to add title</a:t>
            </a:r>
          </a:p>
        </p:txBody>
      </p:sp>
    </p:spTree>
    <p:extLst>
      <p:ext uri="{BB962C8B-B14F-4D97-AF65-F5344CB8AC3E}">
        <p14:creationId xmlns="" xmlns:p14="http://schemas.microsoft.com/office/powerpoint/2010/main" val="894899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90643ABD-9F9F-806C-7380-EBBDB375CDAA}"/>
              </a:ext>
            </a:extLst>
          </p:cNvPr>
          <p:cNvSpPr/>
          <p:nvPr userDrawn="1"/>
        </p:nvSpPr>
        <p:spPr>
          <a:xfrm>
            <a:off x="6172200" y="0"/>
            <a:ext cx="6019800" cy="6858000"/>
          </a:xfrm>
          <a:prstGeom prst="rect">
            <a:avLst/>
          </a:prstGeom>
          <a:solidFill>
            <a:srgbClr val="AA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86EFA1"/>
              </a:solidFill>
            </a:endParaRPr>
          </a:p>
        </p:txBody>
      </p:sp>
      <p:sp>
        <p:nvSpPr>
          <p:cNvPr id="2" name="Date Placeholder 1">
            <a:extLst>
              <a:ext uri="{FF2B5EF4-FFF2-40B4-BE49-F238E27FC236}">
                <a16:creationId xmlns="" xmlns:a16="http://schemas.microsoft.com/office/drawing/2014/main" id="{3A72FB83-83A6-CBC2-D52F-CD06EAC369F6}"/>
              </a:ext>
            </a:extLst>
          </p:cNvPr>
          <p:cNvSpPr>
            <a:spLocks noGrp="1"/>
          </p:cNvSpPr>
          <p:nvPr>
            <p:ph type="dt" sz="half" idx="10"/>
          </p:nvPr>
        </p:nvSpPr>
        <p:spPr>
          <a:xfrm>
            <a:off x="838200" y="6356352"/>
            <a:ext cx="2743200" cy="365125"/>
          </a:xfrm>
          <a:prstGeom prst="rect">
            <a:avLst/>
          </a:prstGeom>
        </p:spPr>
        <p:txBody>
          <a:bodyPr/>
          <a:lstStyle/>
          <a:p>
            <a:fld id="{41636F52-950B-4F41-815B-1618AB6EE7C8}" type="datetimeFigureOut">
              <a:rPr lang="en-GB" smtClean="0"/>
              <a:pPr/>
              <a:t>16/11/2025</a:t>
            </a:fld>
            <a:endParaRPr lang="en-GB"/>
          </a:p>
        </p:txBody>
      </p:sp>
      <p:sp>
        <p:nvSpPr>
          <p:cNvPr id="3" name="Footer Placeholder 2">
            <a:extLst>
              <a:ext uri="{FF2B5EF4-FFF2-40B4-BE49-F238E27FC236}">
                <a16:creationId xmlns="" xmlns:a16="http://schemas.microsoft.com/office/drawing/2014/main" id="{8B6603F0-AF56-16FA-3F45-31E39AF37052}"/>
              </a:ext>
            </a:extLst>
          </p:cNvPr>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a:extLst>
              <a:ext uri="{FF2B5EF4-FFF2-40B4-BE49-F238E27FC236}">
                <a16:creationId xmlns="" xmlns:a16="http://schemas.microsoft.com/office/drawing/2014/main" id="{34F12C0A-50DA-30C9-1818-7104EE327103}"/>
              </a:ext>
            </a:extLst>
          </p:cNvPr>
          <p:cNvSpPr>
            <a:spLocks noGrp="1"/>
          </p:cNvSpPr>
          <p:nvPr>
            <p:ph type="sldNum" sz="quarter" idx="12"/>
          </p:nvPr>
        </p:nvSpPr>
        <p:spPr/>
        <p:txBody>
          <a:bodyPr/>
          <a:lstStyle/>
          <a:p>
            <a:fld id="{4F509AD6-8562-4E9E-8AF4-5BC754937577}" type="slidenum">
              <a:rPr lang="en-GB" smtClean="0"/>
              <a:pPr/>
              <a:t>‹N°›</a:t>
            </a:fld>
            <a:endParaRPr lang="en-GB"/>
          </a:p>
        </p:txBody>
      </p:sp>
      <p:sp>
        <p:nvSpPr>
          <p:cNvPr id="7" name="Text Placeholder 6">
            <a:extLst>
              <a:ext uri="{FF2B5EF4-FFF2-40B4-BE49-F238E27FC236}">
                <a16:creationId xmlns="" xmlns:a16="http://schemas.microsoft.com/office/drawing/2014/main" id="{F8064F87-7978-668B-B9AA-E63BB2DE309D}"/>
              </a:ext>
            </a:extLst>
          </p:cNvPr>
          <p:cNvSpPr>
            <a:spLocks noGrp="1"/>
          </p:cNvSpPr>
          <p:nvPr>
            <p:ph type="body" sz="quarter" idx="13"/>
          </p:nvPr>
        </p:nvSpPr>
        <p:spPr>
          <a:xfrm>
            <a:off x="523874" y="1882775"/>
            <a:ext cx="5200651" cy="4838700"/>
          </a:xfrm>
        </p:spPr>
        <p:txBody>
          <a:bodyPr>
            <a:normAutofit/>
          </a:bodyPr>
          <a:lstStyle>
            <a:lvl1pPr marL="0" indent="0">
              <a:buNone/>
              <a:defRPr sz="2400">
                <a:solidFill>
                  <a:schemeClr val="accent1">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a:t>Click to edit Master text styles</a:t>
            </a:r>
          </a:p>
        </p:txBody>
      </p:sp>
      <p:sp>
        <p:nvSpPr>
          <p:cNvPr id="9" name="Text Placeholder 8">
            <a:extLst>
              <a:ext uri="{FF2B5EF4-FFF2-40B4-BE49-F238E27FC236}">
                <a16:creationId xmlns="" xmlns:a16="http://schemas.microsoft.com/office/drawing/2014/main" id="{C8ABFB59-D10C-9FFA-BDDF-885254A8AD2D}"/>
              </a:ext>
            </a:extLst>
          </p:cNvPr>
          <p:cNvSpPr>
            <a:spLocks noGrp="1"/>
          </p:cNvSpPr>
          <p:nvPr>
            <p:ph type="body" sz="quarter" idx="14" hasCustomPrompt="1"/>
          </p:nvPr>
        </p:nvSpPr>
        <p:spPr>
          <a:xfrm>
            <a:off x="523877" y="536575"/>
            <a:ext cx="5200649" cy="914400"/>
          </a:xfrm>
        </p:spPr>
        <p:txBody>
          <a:bodyPr>
            <a:normAutofit/>
          </a:bodyPr>
          <a:lstStyle>
            <a:lvl1pPr marL="0" indent="0">
              <a:buNone/>
              <a:defRPr sz="3400">
                <a:solidFill>
                  <a:srgbClr val="3984C6"/>
                </a:solidFill>
                <a:latin typeface="Poppins SemiBold" panose="00000700000000000000" pitchFamily="2" charset="0"/>
                <a:cs typeface="Poppins SemiBold" panose="00000700000000000000" pitchFamily="2" charset="0"/>
              </a:defRPr>
            </a:lvl1pPr>
            <a:lvl2pPr marL="457200" indent="0">
              <a:buNone/>
              <a:defRPr/>
            </a:lvl2pPr>
          </a:lstStyle>
          <a:p>
            <a:pPr lvl="0"/>
            <a:r>
              <a:rPr lang="en-US" dirty="0"/>
              <a:t>Click to add title</a:t>
            </a:r>
          </a:p>
        </p:txBody>
      </p:sp>
    </p:spTree>
    <p:extLst>
      <p:ext uri="{BB962C8B-B14F-4D97-AF65-F5344CB8AC3E}">
        <p14:creationId xmlns="" xmlns:p14="http://schemas.microsoft.com/office/powerpoint/2010/main" val="51758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47C9B81F-C347-4BEF-BFDF-29C42F48304A}" type="datetimeFigureOut">
              <a:rPr lang="en-US" smtClean="0"/>
              <a:pPr/>
              <a:t>11/16/2025</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4F509AD6-8562-4E9E-8AF4-5BC754937577}" type="slidenum">
              <a:rPr lang="en-GB" smtClean="0"/>
              <a:pPr/>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47C9B81F-C347-4BEF-BFDF-29C42F48304A}" type="datetimeFigureOut">
              <a:rPr lang="en-US" smtClean="0"/>
              <a:pPr/>
              <a:t>11/16/2025</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4F509AD6-8562-4E9E-8AF4-5BC754937577}" type="slidenum">
              <a:rPr lang="en-GB" smtClean="0"/>
              <a:pPr/>
              <a:t>‹N°›</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704088"/>
            <a:ext cx="109728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47C9B81F-C347-4BEF-BFDF-29C42F48304A}" type="datetimeFigureOut">
              <a:rPr lang="en-US" smtClean="0"/>
              <a:pPr/>
              <a:t>11/16/2025</a:t>
            </a:fld>
            <a:endParaRPr lang="en-US"/>
          </a:p>
        </p:txBody>
      </p:sp>
      <p:sp>
        <p:nvSpPr>
          <p:cNvPr id="6" name="Espace réservé du pied de page 5"/>
          <p:cNvSpPr>
            <a:spLocks noGrp="1"/>
          </p:cNvSpPr>
          <p:nvPr>
            <p:ph type="ftr" sz="quarter" idx="11"/>
          </p:nvPr>
        </p:nvSpPr>
        <p:spPr/>
        <p:txBody>
          <a:bodyPr/>
          <a:lstStyle/>
          <a:p>
            <a:endParaRPr kumimoji="0" lang="en-US"/>
          </a:p>
        </p:txBody>
      </p:sp>
      <p:sp>
        <p:nvSpPr>
          <p:cNvPr id="7" name="Espace réservé du numéro de diapositive 6"/>
          <p:cNvSpPr>
            <a:spLocks noGrp="1"/>
          </p:cNvSpPr>
          <p:nvPr>
            <p:ph type="sldNum" sz="quarter" idx="12"/>
          </p:nvPr>
        </p:nvSpPr>
        <p:spPr/>
        <p:txBody>
          <a:bodyPr/>
          <a:lstStyle/>
          <a:p>
            <a:fld id="{4F509AD6-8562-4E9E-8AF4-5BC754937577}" type="slidenum">
              <a:rPr lang="en-GB" smtClean="0"/>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704088"/>
            <a:ext cx="109728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47C9B81F-C347-4BEF-BFDF-29C42F48304A}" type="datetimeFigureOut">
              <a:rPr lang="en-US" smtClean="0"/>
              <a:pPr/>
              <a:t>11/16/2025</a:t>
            </a:fld>
            <a:endParaRPr lang="en-US"/>
          </a:p>
        </p:txBody>
      </p:sp>
      <p:sp>
        <p:nvSpPr>
          <p:cNvPr id="8" name="Espace réservé du pied de page 7"/>
          <p:cNvSpPr>
            <a:spLocks noGrp="1"/>
          </p:cNvSpPr>
          <p:nvPr>
            <p:ph type="ftr" sz="quarter" idx="11"/>
          </p:nvPr>
        </p:nvSpPr>
        <p:spPr/>
        <p:txBody>
          <a:bodyPr/>
          <a:lstStyle/>
          <a:p>
            <a:endParaRPr kumimoji="0" lang="en-US" dirty="0"/>
          </a:p>
        </p:txBody>
      </p:sp>
      <p:sp>
        <p:nvSpPr>
          <p:cNvPr id="9" name="Espace réservé du numéro de diapositive 8"/>
          <p:cNvSpPr>
            <a:spLocks noGrp="1"/>
          </p:cNvSpPr>
          <p:nvPr>
            <p:ph type="sldNum" sz="quarter" idx="12"/>
          </p:nvPr>
        </p:nvSpPr>
        <p:spPr/>
        <p:txBody>
          <a:bodyPr/>
          <a:lstStyle/>
          <a:p>
            <a:fld id="{4F509AD6-8562-4E9E-8AF4-5BC754937577}" type="slidenum">
              <a:rPr lang="en-GB" smtClean="0"/>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47C9B81F-C347-4BEF-BFDF-29C42F48304A}" type="datetimeFigureOut">
              <a:rPr lang="en-US" smtClean="0"/>
              <a:pPr/>
              <a:t>11/16/2025</a:t>
            </a:fld>
            <a:endParaRPr lang="en-US"/>
          </a:p>
        </p:txBody>
      </p:sp>
      <p:sp>
        <p:nvSpPr>
          <p:cNvPr id="4" name="Espace réservé du pied de page 3"/>
          <p:cNvSpPr>
            <a:spLocks noGrp="1"/>
          </p:cNvSpPr>
          <p:nvPr>
            <p:ph type="ftr" sz="quarter" idx="11"/>
          </p:nvPr>
        </p:nvSpPr>
        <p:spPr/>
        <p:txBody>
          <a:bodyPr/>
          <a:lstStyle/>
          <a:p>
            <a:endParaRPr kumimoji="0" lang="en-US"/>
          </a:p>
        </p:txBody>
      </p:sp>
      <p:sp>
        <p:nvSpPr>
          <p:cNvPr id="5" name="Espace réservé du numéro de diapositive 4"/>
          <p:cNvSpPr>
            <a:spLocks noGrp="1"/>
          </p:cNvSpPr>
          <p:nvPr>
            <p:ph type="sldNum" sz="quarter" idx="12"/>
          </p:nvPr>
        </p:nvSpPr>
        <p:spPr/>
        <p:txBody>
          <a:bodyPr/>
          <a:lstStyle/>
          <a:p>
            <a:fld id="{4F509AD6-8562-4E9E-8AF4-5BC754937577}" type="slidenum">
              <a:rPr lang="en-GB" smtClean="0"/>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7C9B81F-C347-4BEF-BFDF-29C42F48304A}" type="datetimeFigureOut">
              <a:rPr lang="en-US" smtClean="0"/>
              <a:pPr/>
              <a:t>11/16/2025</a:t>
            </a:fld>
            <a:endParaRPr lang="en-US"/>
          </a:p>
        </p:txBody>
      </p:sp>
      <p:sp>
        <p:nvSpPr>
          <p:cNvPr id="3" name="Espace réservé du pied de page 2"/>
          <p:cNvSpPr>
            <a:spLocks noGrp="1"/>
          </p:cNvSpPr>
          <p:nvPr>
            <p:ph type="ftr" sz="quarter" idx="11"/>
          </p:nvPr>
        </p:nvSpPr>
        <p:spPr/>
        <p:txBody>
          <a:bodyPr/>
          <a:lstStyle/>
          <a:p>
            <a:endParaRPr kumimoji="0" lang="en-US"/>
          </a:p>
        </p:txBody>
      </p:sp>
      <p:sp>
        <p:nvSpPr>
          <p:cNvPr id="4" name="Espace réservé du numéro de diapositive 3"/>
          <p:cNvSpPr>
            <a:spLocks noGrp="1"/>
          </p:cNvSpPr>
          <p:nvPr>
            <p:ph type="sldNum" sz="quarter" idx="12"/>
          </p:nvPr>
        </p:nvSpPr>
        <p:spPr/>
        <p:txBody>
          <a:bodyPr/>
          <a:lstStyle/>
          <a:p>
            <a:fld id="{4F509AD6-8562-4E9E-8AF4-5BC754937577}" type="slidenum">
              <a:rPr lang="en-GB" smtClean="0"/>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47C9B81F-C347-4BEF-BFDF-29C42F48304A}" type="datetimeFigureOut">
              <a:rPr lang="en-US" smtClean="0"/>
              <a:pPr/>
              <a:t>11/16/2025</a:t>
            </a:fld>
            <a:endParaRPr lang="en-US"/>
          </a:p>
        </p:txBody>
      </p:sp>
      <p:sp>
        <p:nvSpPr>
          <p:cNvPr id="6" name="Espace réservé du pied de page 5"/>
          <p:cNvSpPr>
            <a:spLocks noGrp="1"/>
          </p:cNvSpPr>
          <p:nvPr>
            <p:ph type="ftr" sz="quarter" idx="11"/>
          </p:nvPr>
        </p:nvSpPr>
        <p:spPr/>
        <p:txBody>
          <a:bodyPr/>
          <a:lstStyle/>
          <a:p>
            <a:endParaRPr kumimoji="0" lang="en-US"/>
          </a:p>
        </p:txBody>
      </p:sp>
      <p:sp>
        <p:nvSpPr>
          <p:cNvPr id="7" name="Espace réservé du numéro de diapositive 6"/>
          <p:cNvSpPr>
            <a:spLocks noGrp="1"/>
          </p:cNvSpPr>
          <p:nvPr>
            <p:ph type="sldNum" sz="quarter" idx="12"/>
          </p:nvPr>
        </p:nvSpPr>
        <p:spPr/>
        <p:txBody>
          <a:bodyPr/>
          <a:lstStyle/>
          <a:p>
            <a:fld id="{4F509AD6-8562-4E9E-8AF4-5BC754937577}" type="slidenum">
              <a:rPr lang="en-GB" smtClean="0"/>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47C9B81F-C347-4BEF-BFDF-29C42F48304A}" type="datetimeFigureOut">
              <a:rPr lang="en-US" smtClean="0"/>
              <a:pPr/>
              <a:t>11/16/2025</a:t>
            </a:fld>
            <a:endParaRPr lang="en-US"/>
          </a:p>
        </p:txBody>
      </p:sp>
      <p:sp>
        <p:nvSpPr>
          <p:cNvPr id="6" name="Espace réservé du pied de page 5"/>
          <p:cNvSpPr>
            <a:spLocks noGrp="1"/>
          </p:cNvSpPr>
          <p:nvPr>
            <p:ph type="ftr" sz="quarter" idx="11"/>
          </p:nvPr>
        </p:nvSpPr>
        <p:spPr/>
        <p:txBody>
          <a:bodyPr/>
          <a:lstStyle/>
          <a:p>
            <a:endParaRPr kumimoji="0" lang="en-US"/>
          </a:p>
        </p:txBody>
      </p:sp>
      <p:sp>
        <p:nvSpPr>
          <p:cNvPr id="7" name="Espace réservé du numéro de diapositive 6"/>
          <p:cNvSpPr>
            <a:spLocks noGrp="1"/>
          </p:cNvSpPr>
          <p:nvPr>
            <p:ph type="sldNum" sz="quarter" idx="12"/>
          </p:nvPr>
        </p:nvSpPr>
        <p:spPr>
          <a:xfrm>
            <a:off x="10769600" y="6356351"/>
            <a:ext cx="812800" cy="365125"/>
          </a:xfrm>
        </p:spPr>
        <p:txBody>
          <a:bodyPr/>
          <a:lstStyle/>
          <a:p>
            <a:fld id="{4F509AD6-8562-4E9E-8AF4-5BC754937577}" type="slidenum">
              <a:rPr lang="en-GB" smtClean="0"/>
              <a:pPr/>
              <a:t>‹N°›</a:t>
            </a:fld>
            <a:endParaRPr lang="en-GB"/>
          </a:p>
        </p:txBody>
      </p:sp>
      <p:sp>
        <p:nvSpPr>
          <p:cNvPr id="3" name="Espace réservé pour une image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80000"/>
                <a:satMod val="400000"/>
              </a:schemeClr>
            </a:gs>
            <a:gs pos="25000">
              <a:schemeClr val="bg2">
                <a:tint val="83000"/>
                <a:satMod val="320000"/>
              </a:schemeClr>
            </a:gs>
            <a:gs pos="100000">
              <a:schemeClr val="bg2">
                <a:shade val="15000"/>
                <a:satMod val="320000"/>
              </a:schemeClr>
            </a:gs>
          </a:gsLst>
          <a:path path="circle">
            <a:fillToRect l="10000" t="110000" r="10000" b="100000"/>
          </a:path>
          <a:tileRect/>
        </a:gradFill>
        <a:effectLst/>
      </p:bgPr>
    </p:bg>
    <p:spTree>
      <p:nvGrpSpPr>
        <p:cNvPr id="1" name=""/>
        <p:cNvGrpSpPr/>
        <p:nvPr/>
      </p:nvGrpSpPr>
      <p:grpSpPr>
        <a:xfrm>
          <a:off x="0" y="0"/>
          <a:ext cx="0" cy="0"/>
          <a:chOff x="0" y="0"/>
          <a:chExt cx="0" cy="0"/>
        </a:xfrm>
      </p:grpSpPr>
      <p:sp>
        <p:nvSpPr>
          <p:cNvPr id="7" name="Forme libre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7C9B81F-C347-4BEF-BFDF-29C42F48304A}" type="datetimeFigureOut">
              <a:rPr lang="en-US" smtClean="0"/>
              <a:pPr/>
              <a:t>11/16/2025</a:t>
            </a:fld>
            <a:endParaRPr lang="en-US" dirty="0">
              <a:solidFill>
                <a:schemeClr val="tx2">
                  <a:shade val="90000"/>
                </a:schemeClr>
              </a:solidFill>
            </a:endParaRPr>
          </a:p>
        </p:txBody>
      </p:sp>
      <p:sp>
        <p:nvSpPr>
          <p:cNvPr id="22" name="Espace réservé du pied de page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l" eaLnBrk="1" latinLnBrk="0" hangingPunct="1"/>
            <a:endParaRPr kumimoji="0" lang="en-US" dirty="0">
              <a:solidFill>
                <a:schemeClr val="tx2">
                  <a:shade val="90000"/>
                </a:schemeClr>
              </a:solidFill>
            </a:endParaRPr>
          </a:p>
        </p:txBody>
      </p:sp>
      <p:sp>
        <p:nvSpPr>
          <p:cNvPr id="18" name="Espace réservé du numéro de diapositive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F509AD6-8562-4E9E-8AF4-5BC754937577}" type="slidenum">
              <a:rPr lang="en-GB" smtClean="0"/>
              <a:pPr/>
              <a:t>‹N°›</a:t>
            </a:fld>
            <a:endParaRPr lang="en-GB"/>
          </a:p>
        </p:txBody>
      </p:sp>
      <p:grpSp>
        <p:nvGrpSpPr>
          <p:cNvPr id="2" name="Groupe 1"/>
          <p:cNvGrpSpPr/>
          <p:nvPr/>
        </p:nvGrpSpPr>
        <p:grpSpPr>
          <a:xfrm>
            <a:off x="-25356" y="202408"/>
            <a:ext cx="12240731"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51" r:id="rId14"/>
    <p:sldLayoutId id="2147483655" r:id="rId15"/>
    <p:sldLayoutId id="2147483664" r:id="rId16"/>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xml"/><Relationship Id="rId7"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6.jpeg"/><Relationship Id="rId5" Type="http://schemas.openxmlformats.org/officeDocument/2006/relationships/diagramQuickStyle" Target="../diagrams/quickStyle1.xml"/><Relationship Id="rId10" Type="http://schemas.openxmlformats.org/officeDocument/2006/relationships/image" Target="../media/image45.jpeg"/><Relationship Id="rId4" Type="http://schemas.openxmlformats.org/officeDocument/2006/relationships/diagramLayout" Target="../diagrams/layout1.xml"/><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114171" y="273946"/>
            <a:ext cx="1857356" cy="1857364"/>
          </a:xfrm>
          <a:prstGeom prst="rect">
            <a:avLst/>
          </a:prstGeom>
          <a:solidFill>
            <a:srgbClr val="5496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VSF_home_sopra-e1668586454974-235x300.png"/>
          <p:cNvPicPr>
            <a:picLocks noChangeAspect="1"/>
          </p:cNvPicPr>
          <p:nvPr/>
        </p:nvPicPr>
        <p:blipFill>
          <a:blip r:embed="rId2"/>
          <a:stretch>
            <a:fillRect/>
          </a:stretch>
        </p:blipFill>
        <p:spPr>
          <a:xfrm>
            <a:off x="10306165" y="345360"/>
            <a:ext cx="1451080" cy="1852442"/>
          </a:xfrm>
          <a:prstGeom prst="rect">
            <a:avLst/>
          </a:prstGeom>
        </p:spPr>
      </p:pic>
      <p:pic>
        <p:nvPicPr>
          <p:cNvPr id="8" name="Image 7" descr="téléchargement.png"/>
          <p:cNvPicPr>
            <a:picLocks noChangeAspect="1"/>
          </p:cNvPicPr>
          <p:nvPr/>
        </p:nvPicPr>
        <p:blipFill>
          <a:blip r:embed="rId3"/>
          <a:stretch>
            <a:fillRect/>
          </a:stretch>
        </p:blipFill>
        <p:spPr>
          <a:xfrm>
            <a:off x="206943" y="215463"/>
            <a:ext cx="2214579" cy="1726325"/>
          </a:xfrm>
          <a:prstGeom prst="rect">
            <a:avLst/>
          </a:prstGeom>
        </p:spPr>
      </p:pic>
      <p:sp>
        <p:nvSpPr>
          <p:cNvPr id="9" name="Title 3">
            <a:extLst>
              <a:ext uri="{FF2B5EF4-FFF2-40B4-BE49-F238E27FC236}">
                <a16:creationId xmlns="" xmlns:a16="http://schemas.microsoft.com/office/drawing/2014/main" id="{D1924484-AAF5-730C-560D-19199B961A06}"/>
              </a:ext>
            </a:extLst>
          </p:cNvPr>
          <p:cNvSpPr txBox="1">
            <a:spLocks/>
          </p:cNvSpPr>
          <p:nvPr/>
        </p:nvSpPr>
        <p:spPr>
          <a:xfrm>
            <a:off x="2459422" y="2297079"/>
            <a:ext cx="7001117" cy="276998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smtClean="0">
                <a:ln>
                  <a:noFill/>
                </a:ln>
                <a:solidFill>
                  <a:srgbClr val="FFFF00"/>
                </a:solidFill>
                <a:effectLst/>
                <a:uLnTx/>
                <a:uFillTx/>
                <a:latin typeface="Times New Roman" pitchFamily="18" charset="0"/>
                <a:ea typeface="+mj-ea"/>
                <a:cs typeface="Times New Roman" pitchFamily="18" charset="0"/>
              </a:rPr>
              <a:t>The </a:t>
            </a:r>
            <a:r>
              <a:rPr kumimoji="0" lang="en-GB" sz="2800" b="1" i="0" u="none" strike="noStrike" kern="1200" cap="none" spc="0" normalizeH="0" baseline="0" noProof="0" dirty="0" err="1" smtClean="0">
                <a:ln>
                  <a:noFill/>
                </a:ln>
                <a:solidFill>
                  <a:srgbClr val="FFFF00"/>
                </a:solidFill>
                <a:effectLst/>
                <a:uLnTx/>
                <a:uFillTx/>
                <a:latin typeface="Times New Roman" pitchFamily="18" charset="0"/>
                <a:ea typeface="+mj-ea"/>
                <a:cs typeface="Times New Roman" pitchFamily="18" charset="0"/>
              </a:rPr>
              <a:t>Marchica</a:t>
            </a:r>
            <a:r>
              <a:rPr kumimoji="0" lang="en-GB" sz="2800" b="1" i="0" u="none" strike="noStrike" kern="1200" cap="none" spc="0" normalizeH="0" baseline="0" noProof="0" dirty="0" smtClean="0">
                <a:ln>
                  <a:noFill/>
                </a:ln>
                <a:solidFill>
                  <a:srgbClr val="FFFF00"/>
                </a:solidFill>
                <a:effectLst/>
                <a:uLnTx/>
                <a:uFillTx/>
                <a:latin typeface="Times New Roman" pitchFamily="18" charset="0"/>
                <a:ea typeface="+mj-ea"/>
                <a:cs typeface="Times New Roman" pitchFamily="18" charset="0"/>
              </a:rPr>
              <a:t> Lagoon of </a:t>
            </a:r>
            <a:r>
              <a:rPr kumimoji="0" lang="en-GB" sz="2800" b="1" i="0" u="none" strike="noStrike" kern="1200" cap="none" spc="0" normalizeH="0" baseline="0" noProof="0" dirty="0" err="1" smtClean="0">
                <a:ln>
                  <a:noFill/>
                </a:ln>
                <a:solidFill>
                  <a:srgbClr val="FFFF00"/>
                </a:solidFill>
                <a:effectLst/>
                <a:uLnTx/>
                <a:uFillTx/>
                <a:latin typeface="Times New Roman" pitchFamily="18" charset="0"/>
                <a:ea typeface="+mj-ea"/>
                <a:cs typeface="Times New Roman" pitchFamily="18" charset="0"/>
              </a:rPr>
              <a:t>Nador</a:t>
            </a:r>
            <a:r>
              <a:rPr kumimoji="0" lang="en-GB" sz="2800" b="1" i="0" u="none" strike="noStrike" kern="1200" cap="none" spc="0" normalizeH="0" baseline="0" noProof="0" dirty="0" smtClean="0">
                <a:ln>
                  <a:noFill/>
                </a:ln>
                <a:solidFill>
                  <a:srgbClr val="FFFF00"/>
                </a:solidFill>
                <a:effectLst/>
                <a:uLnTx/>
                <a:uFillTx/>
                <a:latin typeface="Times New Roman" pitchFamily="18" charset="0"/>
                <a:ea typeface="+mj-ea"/>
                <a:cs typeface="Times New Roman" pitchFamily="18" charset="0"/>
              </a:rPr>
              <a:t> (Morocco), towards a sustainable development. </a:t>
            </a:r>
            <a:endParaRPr kumimoji="0" lang="en-GB" sz="2800" b="1" i="0" u="sng" strike="noStrike" kern="1200" cap="none" spc="0" normalizeH="0" baseline="0" noProof="0" dirty="0">
              <a:ln>
                <a:noFill/>
              </a:ln>
              <a:solidFill>
                <a:srgbClr val="FFFF00"/>
              </a:solidFill>
              <a:effectLst/>
              <a:uLnTx/>
              <a:uFillTx/>
              <a:latin typeface="Times New Roman" pitchFamily="18" charset="0"/>
              <a:ea typeface="+mj-ea"/>
              <a:cs typeface="Times New Roman" pitchFamily="18" charset="0"/>
            </a:endParaRPr>
          </a:p>
        </p:txBody>
      </p:sp>
      <p:sp>
        <p:nvSpPr>
          <p:cNvPr id="10" name="ZoneTexte 9"/>
          <p:cNvSpPr txBox="1"/>
          <p:nvPr/>
        </p:nvSpPr>
        <p:spPr>
          <a:xfrm>
            <a:off x="371988" y="5446018"/>
            <a:ext cx="2955104" cy="584775"/>
          </a:xfrm>
          <a:prstGeom prst="rect">
            <a:avLst/>
          </a:prstGeom>
          <a:noFill/>
        </p:spPr>
        <p:txBody>
          <a:bodyPr wrap="none" rtlCol="0">
            <a:spAutoFit/>
          </a:bodyPr>
          <a:lstStyle/>
          <a:p>
            <a:r>
              <a:rPr lang="it-IT" sz="1600" b="1" dirty="0" smtClean="0">
                <a:latin typeface="Times New Roman" pitchFamily="18" charset="0"/>
                <a:cs typeface="Times New Roman" pitchFamily="18" charset="0"/>
              </a:rPr>
              <a:t>November 17, 2025</a:t>
            </a:r>
          </a:p>
          <a:p>
            <a:r>
              <a:rPr lang="it-IT" sz="1600" b="1" i="1" dirty="0" smtClean="0">
                <a:latin typeface="Times New Roman" pitchFamily="18" charset="0"/>
                <a:cs typeface="Times New Roman" pitchFamily="18" charset="0"/>
              </a:rPr>
              <a:t>Teatro Piccolo Arsenale, Venezia</a:t>
            </a:r>
            <a:endParaRPr lang="fr-FR" sz="1600" b="1" i="1" dirty="0">
              <a:latin typeface="Times New Roman" pitchFamily="18" charset="0"/>
              <a:cs typeface="Times New Roman" pitchFamily="18" charset="0"/>
            </a:endParaRPr>
          </a:p>
        </p:txBody>
      </p:sp>
      <p:sp>
        <p:nvSpPr>
          <p:cNvPr id="11" name="ZoneTexte 10"/>
          <p:cNvSpPr txBox="1"/>
          <p:nvPr/>
        </p:nvSpPr>
        <p:spPr>
          <a:xfrm>
            <a:off x="8737550" y="5768715"/>
            <a:ext cx="2823209" cy="338554"/>
          </a:xfrm>
          <a:prstGeom prst="rect">
            <a:avLst/>
          </a:prstGeom>
          <a:noFill/>
        </p:spPr>
        <p:txBody>
          <a:bodyPr wrap="none" rtlCol="0">
            <a:spAutoFit/>
          </a:bodyPr>
          <a:lstStyle/>
          <a:p>
            <a:r>
              <a:rPr lang="fr-FR" sz="1600" b="1" dirty="0" smtClean="0">
                <a:latin typeface="Lucida Calligraphy" pitchFamily="66" charset="0"/>
              </a:rPr>
              <a:t>Pr. Mimoun AALAOUL</a:t>
            </a:r>
            <a:endParaRPr lang="fr-FR" sz="1600" b="1" dirty="0">
              <a:latin typeface="Lucida Calligraphy"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3872" y="753867"/>
            <a:ext cx="9144000" cy="2387600"/>
          </a:xfrm>
        </p:spPr>
        <p:txBody>
          <a:bodyPr/>
          <a:lstStyle/>
          <a:p>
            <a:endParaRPr lang="fr-FR"/>
          </a:p>
        </p:txBody>
      </p:sp>
      <p:sp>
        <p:nvSpPr>
          <p:cNvPr id="3" name="Sous-titre 2"/>
          <p:cNvSpPr>
            <a:spLocks noGrp="1"/>
          </p:cNvSpPr>
          <p:nvPr>
            <p:ph type="subTitle" idx="1"/>
          </p:nvPr>
        </p:nvSpPr>
        <p:spPr>
          <a:xfrm>
            <a:off x="1373872" y="3233542"/>
            <a:ext cx="9144000" cy="1655762"/>
          </a:xfrm>
        </p:spPr>
        <p:txBody>
          <a:bodyPr/>
          <a:lstStyle/>
          <a:p>
            <a:endParaRPr lang="fr-FR"/>
          </a:p>
        </p:txBody>
      </p:sp>
      <p:pic>
        <p:nvPicPr>
          <p:cNvPr id="4" name="Image 3" descr="carte topo.jpg"/>
          <p:cNvPicPr>
            <a:picLocks noChangeAspect="1"/>
          </p:cNvPicPr>
          <p:nvPr/>
        </p:nvPicPr>
        <p:blipFill>
          <a:blip r:embed="rId2"/>
          <a:stretch>
            <a:fillRect/>
          </a:stretch>
        </p:blipFill>
        <p:spPr>
          <a:xfrm>
            <a:off x="440423" y="467078"/>
            <a:ext cx="11036820" cy="5174703"/>
          </a:xfrm>
          <a:prstGeom prst="rect">
            <a:avLst/>
          </a:prstGeom>
        </p:spPr>
      </p:pic>
      <p:pic>
        <p:nvPicPr>
          <p:cNvPr id="21" name="Image 20" descr="Topo nador.jpg"/>
          <p:cNvPicPr>
            <a:picLocks noChangeAspect="1"/>
          </p:cNvPicPr>
          <p:nvPr/>
        </p:nvPicPr>
        <p:blipFill>
          <a:blip r:embed="rId3"/>
          <a:stretch>
            <a:fillRect/>
          </a:stretch>
        </p:blipFill>
        <p:spPr>
          <a:xfrm>
            <a:off x="3048557" y="432884"/>
            <a:ext cx="8420100" cy="5200650"/>
          </a:xfrm>
          <a:prstGeom prst="rect">
            <a:avLst/>
          </a:prstGeom>
        </p:spPr>
      </p:pic>
      <p:pic>
        <p:nvPicPr>
          <p:cNvPr id="22" name="Image 21" descr="piezotetrique.jpg"/>
          <p:cNvPicPr>
            <a:picLocks noChangeAspect="1"/>
          </p:cNvPicPr>
          <p:nvPr/>
        </p:nvPicPr>
        <p:blipFill>
          <a:blip r:embed="rId4"/>
          <a:stretch>
            <a:fillRect/>
          </a:stretch>
        </p:blipFill>
        <p:spPr>
          <a:xfrm>
            <a:off x="5451143" y="938607"/>
            <a:ext cx="5740020" cy="3914375"/>
          </a:xfrm>
          <a:prstGeom prst="rect">
            <a:avLst/>
          </a:prstGeom>
        </p:spPr>
      </p:pic>
      <p:cxnSp>
        <p:nvCxnSpPr>
          <p:cNvPr id="37" name="Connecteur droit avec flèche 36"/>
          <p:cNvCxnSpPr/>
          <p:nvPr/>
        </p:nvCxnSpPr>
        <p:spPr>
          <a:xfrm rot="5400000" flipH="1" flipV="1">
            <a:off x="8272903" y="3709181"/>
            <a:ext cx="617416" cy="50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rot="5400000" flipH="1" flipV="1">
            <a:off x="7464924" y="3440516"/>
            <a:ext cx="944088" cy="61751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rot="5400000" flipH="1" flipV="1">
            <a:off x="6520837" y="2822999"/>
            <a:ext cx="866899" cy="5284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6137857" y="2315327"/>
            <a:ext cx="783772" cy="831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777923" y="5726200"/>
            <a:ext cx="10781731" cy="400110"/>
          </a:xfrm>
          <a:prstGeom prst="rect">
            <a:avLst/>
          </a:prstGeom>
        </p:spPr>
        <p:txBody>
          <a:bodyPr wrap="square">
            <a:spAutoFit/>
          </a:bodyPr>
          <a:lstStyle/>
          <a:p>
            <a:pPr lvl="0"/>
            <a:r>
              <a:rPr lang="en-US" sz="2000" b="1" dirty="0" smtClean="0">
                <a:solidFill>
                  <a:schemeClr val="bg1"/>
                </a:solidFill>
                <a:latin typeface="Times New Roman" pitchFamily="18" charset="0"/>
                <a:cs typeface="Times New Roman" pitchFamily="18" charset="0"/>
              </a:rPr>
              <a:t>The hydrological regime :</a:t>
            </a:r>
            <a:r>
              <a:rPr lang="en-US" sz="2000" dirty="0" smtClean="0">
                <a:solidFill>
                  <a:schemeClr val="bg1"/>
                </a:solidFill>
                <a:latin typeface="Times New Roman" pitchFamily="18" charset="0"/>
                <a:cs typeface="Times New Roman" pitchFamily="18" charset="0"/>
              </a:rPr>
              <a:t> influenced by Mediterranean inputs, groundwater, and continental waters.</a:t>
            </a:r>
            <a:endParaRPr lang="fr-FR" sz="2000" dirty="0" smtClean="0">
              <a:solidFill>
                <a:schemeClr val="bg1"/>
              </a:solidFill>
              <a:latin typeface="Times New Roman" pitchFamily="18" charset="0"/>
              <a:cs typeface="Times New Roman" pitchFamily="18" charset="0"/>
            </a:endParaRPr>
          </a:p>
        </p:txBody>
      </p:sp>
      <p:sp>
        <p:nvSpPr>
          <p:cNvPr id="12" name="ZoneTexte 11"/>
          <p:cNvSpPr txBox="1"/>
          <p:nvPr/>
        </p:nvSpPr>
        <p:spPr>
          <a:xfrm>
            <a:off x="8038527" y="3998795"/>
            <a:ext cx="1701684" cy="338554"/>
          </a:xfrm>
          <a:prstGeom prst="rect">
            <a:avLst/>
          </a:prstGeom>
          <a:noFill/>
        </p:spPr>
        <p:txBody>
          <a:bodyPr wrap="none" rtlCol="0">
            <a:spAutoFit/>
          </a:bodyPr>
          <a:lstStyle/>
          <a:p>
            <a:r>
              <a:rPr lang="fr-FR" sz="1600" b="1" dirty="0" err="1" smtClean="0">
                <a:solidFill>
                  <a:srgbClr val="FF0000"/>
                </a:solidFill>
                <a:latin typeface="Times New Roman" pitchFamily="18" charset="0"/>
                <a:cs typeface="Times New Roman" pitchFamily="18" charset="0"/>
              </a:rPr>
              <a:t>Groudwater</a:t>
            </a:r>
            <a:r>
              <a:rPr lang="fr-FR" sz="1600" b="1" dirty="0" smtClean="0">
                <a:solidFill>
                  <a:srgbClr val="FF0000"/>
                </a:solidFill>
                <a:latin typeface="Times New Roman" pitchFamily="18" charset="0"/>
                <a:cs typeface="Times New Roman" pitchFamily="18" charset="0"/>
              </a:rPr>
              <a:t> shift</a:t>
            </a:r>
            <a:endParaRPr lang="fr-FR" sz="1600" b="1" dirty="0">
              <a:solidFill>
                <a:srgbClr val="FF0000"/>
              </a:solidFill>
              <a:latin typeface="Times New Roman" pitchFamily="18" charset="0"/>
              <a:cs typeface="Times New Roman" pitchFamily="18" charset="0"/>
            </a:endParaRPr>
          </a:p>
        </p:txBody>
      </p:sp>
      <p:sp>
        <p:nvSpPr>
          <p:cNvPr id="14" name="Ellipse 13"/>
          <p:cNvSpPr/>
          <p:nvPr/>
        </p:nvSpPr>
        <p:spPr>
          <a:xfrm>
            <a:off x="8324193" y="1213947"/>
            <a:ext cx="504497" cy="34684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8403021" y="1087823"/>
            <a:ext cx="364202" cy="523220"/>
          </a:xfrm>
          <a:prstGeom prst="rect">
            <a:avLst/>
          </a:prstGeom>
          <a:noFill/>
        </p:spPr>
        <p:txBody>
          <a:bodyPr wrap="none" rtlCol="0">
            <a:spAutoFit/>
          </a:bodyPr>
          <a:lstStyle/>
          <a:p>
            <a:r>
              <a:rPr lang="fr-FR" sz="2800" b="1" dirty="0" smtClean="0">
                <a:solidFill>
                  <a:srgbClr val="C00000"/>
                </a:solidFill>
                <a:latin typeface="Times New Roman" pitchFamily="18" charset="0"/>
                <a:cs typeface="Times New Roman" pitchFamily="18" charset="0"/>
              </a:rPr>
              <a:t>1</a:t>
            </a:r>
            <a:endParaRPr lang="fr-FR" sz="2800" b="1" dirty="0">
              <a:solidFill>
                <a:srgbClr val="C00000"/>
              </a:solidFill>
              <a:latin typeface="Times New Roman" pitchFamily="18" charset="0"/>
              <a:cs typeface="Times New Roman" pitchFamily="18" charset="0"/>
            </a:endParaRPr>
          </a:p>
        </p:txBody>
      </p:sp>
      <p:sp>
        <p:nvSpPr>
          <p:cNvPr id="15" name="Ellipse 14"/>
          <p:cNvSpPr/>
          <p:nvPr/>
        </p:nvSpPr>
        <p:spPr>
          <a:xfrm>
            <a:off x="8523891" y="3352863"/>
            <a:ext cx="504497" cy="34684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8602719" y="3226739"/>
            <a:ext cx="364202" cy="523220"/>
          </a:xfrm>
          <a:prstGeom prst="rect">
            <a:avLst/>
          </a:prstGeom>
          <a:noFill/>
        </p:spPr>
        <p:txBody>
          <a:bodyPr wrap="none" rtlCol="0">
            <a:spAutoFit/>
          </a:bodyPr>
          <a:lstStyle/>
          <a:p>
            <a:r>
              <a:rPr lang="fr-FR" sz="2800" b="1" dirty="0" smtClean="0">
                <a:solidFill>
                  <a:srgbClr val="C00000"/>
                </a:solidFill>
                <a:latin typeface="Times New Roman" pitchFamily="18" charset="0"/>
                <a:cs typeface="Times New Roman" pitchFamily="18" charset="0"/>
              </a:rPr>
              <a:t>2</a:t>
            </a:r>
            <a:endParaRPr lang="fr-FR" sz="2800" b="1" dirty="0">
              <a:solidFill>
                <a:srgbClr val="C00000"/>
              </a:solidFill>
              <a:latin typeface="Times New Roman" pitchFamily="18" charset="0"/>
              <a:cs typeface="Times New Roman" pitchFamily="18" charset="0"/>
            </a:endParaRPr>
          </a:p>
        </p:txBody>
      </p:sp>
      <p:sp>
        <p:nvSpPr>
          <p:cNvPr id="20" name="Ellipse 19"/>
          <p:cNvSpPr/>
          <p:nvPr/>
        </p:nvSpPr>
        <p:spPr>
          <a:xfrm>
            <a:off x="6127459" y="3967737"/>
            <a:ext cx="504497" cy="34684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6206287" y="3841613"/>
            <a:ext cx="364202" cy="523220"/>
          </a:xfrm>
          <a:prstGeom prst="rect">
            <a:avLst/>
          </a:prstGeom>
          <a:noFill/>
        </p:spPr>
        <p:txBody>
          <a:bodyPr wrap="none" rtlCol="0">
            <a:spAutoFit/>
          </a:bodyPr>
          <a:lstStyle/>
          <a:p>
            <a:r>
              <a:rPr lang="fr-FR" sz="2800" b="1" dirty="0" smtClean="0">
                <a:solidFill>
                  <a:srgbClr val="C00000"/>
                </a:solidFill>
                <a:latin typeface="Times New Roman" pitchFamily="18" charset="0"/>
                <a:cs typeface="Times New Roman" pitchFamily="18" charset="0"/>
              </a:rPr>
              <a:t>3</a:t>
            </a:r>
            <a:endParaRPr lang="fr-FR" sz="2800" b="1" dirty="0">
              <a:solidFill>
                <a:srgbClr val="C00000"/>
              </a:solidFill>
              <a:latin typeface="Times New Roman" pitchFamily="18" charset="0"/>
              <a:cs typeface="Times New Roman" pitchFamily="18" charset="0"/>
            </a:endParaRPr>
          </a:p>
        </p:txBody>
      </p:sp>
      <p:sp>
        <p:nvSpPr>
          <p:cNvPr id="24" name="Rectangle à coins arrondis 23"/>
          <p:cNvSpPr/>
          <p:nvPr/>
        </p:nvSpPr>
        <p:spPr>
          <a:xfrm rot="2215011">
            <a:off x="7362493" y="1135125"/>
            <a:ext cx="1403131" cy="409904"/>
          </a:xfrm>
          <a:prstGeom prst="roundRect">
            <a:avLst>
              <a:gd name="adj" fmla="val 5000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1000" fill="hold"/>
                                        <p:tgtEl>
                                          <p:spTgt spid="37"/>
                                        </p:tgtEl>
                                        <p:attrNameLst>
                                          <p:attrName>ppt_w</p:attrName>
                                        </p:attrNameLst>
                                      </p:cBhvr>
                                      <p:tavLst>
                                        <p:tav tm="0">
                                          <p:val>
                                            <p:fltVal val="0"/>
                                          </p:val>
                                        </p:tav>
                                        <p:tav tm="100000">
                                          <p:val>
                                            <p:strVal val="#ppt_w"/>
                                          </p:val>
                                        </p:tav>
                                      </p:tavLst>
                                    </p:anim>
                                    <p:anim calcmode="lin" valueType="num">
                                      <p:cBhvr>
                                        <p:cTn id="18" dur="1000" fill="hold"/>
                                        <p:tgtEl>
                                          <p:spTgt spid="37"/>
                                        </p:tgtEl>
                                        <p:attrNameLst>
                                          <p:attrName>ppt_h</p:attrName>
                                        </p:attrNameLst>
                                      </p:cBhvr>
                                      <p:tavLst>
                                        <p:tav tm="0">
                                          <p:val>
                                            <p:fltVal val="0"/>
                                          </p:val>
                                        </p:tav>
                                        <p:tav tm="100000">
                                          <p:val>
                                            <p:strVal val="#ppt_h"/>
                                          </p:val>
                                        </p:tav>
                                      </p:tavLst>
                                    </p:anim>
                                    <p:animEffect transition="in" filter="fade">
                                      <p:cBhvr>
                                        <p:cTn id="19" dur="1000"/>
                                        <p:tgtEl>
                                          <p:spTgt spid="37"/>
                                        </p:tgtEl>
                                      </p:cBhvr>
                                    </p:animEffect>
                                  </p:childTnLst>
                                </p:cTn>
                              </p:par>
                              <p:par>
                                <p:cTn id="20" presetID="53"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1000" fill="hold"/>
                                        <p:tgtEl>
                                          <p:spTgt spid="39"/>
                                        </p:tgtEl>
                                        <p:attrNameLst>
                                          <p:attrName>ppt_w</p:attrName>
                                        </p:attrNameLst>
                                      </p:cBhvr>
                                      <p:tavLst>
                                        <p:tav tm="0">
                                          <p:val>
                                            <p:fltVal val="0"/>
                                          </p:val>
                                        </p:tav>
                                        <p:tav tm="100000">
                                          <p:val>
                                            <p:strVal val="#ppt_w"/>
                                          </p:val>
                                        </p:tav>
                                      </p:tavLst>
                                    </p:anim>
                                    <p:anim calcmode="lin" valueType="num">
                                      <p:cBhvr>
                                        <p:cTn id="23" dur="1000" fill="hold"/>
                                        <p:tgtEl>
                                          <p:spTgt spid="39"/>
                                        </p:tgtEl>
                                        <p:attrNameLst>
                                          <p:attrName>ppt_h</p:attrName>
                                        </p:attrNameLst>
                                      </p:cBhvr>
                                      <p:tavLst>
                                        <p:tav tm="0">
                                          <p:val>
                                            <p:fltVal val="0"/>
                                          </p:val>
                                        </p:tav>
                                        <p:tav tm="100000">
                                          <p:val>
                                            <p:strVal val="#ppt_h"/>
                                          </p:val>
                                        </p:tav>
                                      </p:tavLst>
                                    </p:anim>
                                    <p:animEffect transition="in" filter="fade">
                                      <p:cBhvr>
                                        <p:cTn id="24" dur="1000"/>
                                        <p:tgtEl>
                                          <p:spTgt spid="39"/>
                                        </p:tgtEl>
                                      </p:cBhvr>
                                    </p:animEffect>
                                  </p:childTnLst>
                                </p:cTn>
                              </p:par>
                              <p:par>
                                <p:cTn id="25" presetID="53"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1000" fill="hold"/>
                                        <p:tgtEl>
                                          <p:spTgt spid="41"/>
                                        </p:tgtEl>
                                        <p:attrNameLst>
                                          <p:attrName>ppt_w</p:attrName>
                                        </p:attrNameLst>
                                      </p:cBhvr>
                                      <p:tavLst>
                                        <p:tav tm="0">
                                          <p:val>
                                            <p:fltVal val="0"/>
                                          </p:val>
                                        </p:tav>
                                        <p:tav tm="100000">
                                          <p:val>
                                            <p:strVal val="#ppt_w"/>
                                          </p:val>
                                        </p:tav>
                                      </p:tavLst>
                                    </p:anim>
                                    <p:anim calcmode="lin" valueType="num">
                                      <p:cBhvr>
                                        <p:cTn id="28" dur="1000" fill="hold"/>
                                        <p:tgtEl>
                                          <p:spTgt spid="41"/>
                                        </p:tgtEl>
                                        <p:attrNameLst>
                                          <p:attrName>ppt_h</p:attrName>
                                        </p:attrNameLst>
                                      </p:cBhvr>
                                      <p:tavLst>
                                        <p:tav tm="0">
                                          <p:val>
                                            <p:fltVal val="0"/>
                                          </p:val>
                                        </p:tav>
                                        <p:tav tm="100000">
                                          <p:val>
                                            <p:strVal val="#ppt_h"/>
                                          </p:val>
                                        </p:tav>
                                      </p:tavLst>
                                    </p:anim>
                                    <p:animEffect transition="in" filter="fade">
                                      <p:cBhvr>
                                        <p:cTn id="29" dur="1000"/>
                                        <p:tgtEl>
                                          <p:spTgt spid="41"/>
                                        </p:tgtEl>
                                      </p:cBhvr>
                                    </p:animEffect>
                                  </p:childTnLst>
                                </p:cTn>
                              </p:par>
                              <p:par>
                                <p:cTn id="30" presetID="53"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p:cTn id="32" dur="1000" fill="hold"/>
                                        <p:tgtEl>
                                          <p:spTgt spid="43"/>
                                        </p:tgtEl>
                                        <p:attrNameLst>
                                          <p:attrName>ppt_w</p:attrName>
                                        </p:attrNameLst>
                                      </p:cBhvr>
                                      <p:tavLst>
                                        <p:tav tm="0">
                                          <p:val>
                                            <p:fltVal val="0"/>
                                          </p:val>
                                        </p:tav>
                                        <p:tav tm="100000">
                                          <p:val>
                                            <p:strVal val="#ppt_w"/>
                                          </p:val>
                                        </p:tav>
                                      </p:tavLst>
                                    </p:anim>
                                    <p:anim calcmode="lin" valueType="num">
                                      <p:cBhvr>
                                        <p:cTn id="33" dur="1000" fill="hold"/>
                                        <p:tgtEl>
                                          <p:spTgt spid="43"/>
                                        </p:tgtEl>
                                        <p:attrNameLst>
                                          <p:attrName>ppt_h</p:attrName>
                                        </p:attrNameLst>
                                      </p:cBhvr>
                                      <p:tavLst>
                                        <p:tav tm="0">
                                          <p:val>
                                            <p:fltVal val="0"/>
                                          </p:val>
                                        </p:tav>
                                        <p:tav tm="100000">
                                          <p:val>
                                            <p:strVal val="#ppt_h"/>
                                          </p:val>
                                        </p:tav>
                                      </p:tavLst>
                                    </p:anim>
                                    <p:animEffect transition="in" filter="fade">
                                      <p:cBhvr>
                                        <p:cTn id="34" dur="1000"/>
                                        <p:tgtEl>
                                          <p:spTgt spid="4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1000"/>
                                        <p:tgtEl>
                                          <p:spTgt spid="4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1000"/>
                                        <p:tgtEl>
                                          <p:spTgt spid="1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1000"/>
                                        <p:tgtEl>
                                          <p:spTgt spid="1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1000"/>
                                        <p:tgtEl>
                                          <p:spTgt spid="15"/>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1000"/>
                                        <p:tgtEl>
                                          <p:spTgt spid="16"/>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1000"/>
                                        <p:tgtEl>
                                          <p:spTgt spid="20"/>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10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2" grpId="0"/>
      <p:bldP spid="14" grpId="0" animBg="1"/>
      <p:bldP spid="13" grpId="0"/>
      <p:bldP spid="15" grpId="0" animBg="1"/>
      <p:bldP spid="16" grpId="0"/>
      <p:bldP spid="20" grpId="0" animBg="1"/>
      <p:bldP spid="23"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img-2-small480.png"/>
          <p:cNvPicPr>
            <a:picLocks noChangeAspect="1"/>
          </p:cNvPicPr>
          <p:nvPr/>
        </p:nvPicPr>
        <p:blipFill>
          <a:blip r:embed="rId2"/>
          <a:stretch>
            <a:fillRect/>
          </a:stretch>
        </p:blipFill>
        <p:spPr>
          <a:xfrm>
            <a:off x="1" y="0"/>
            <a:ext cx="12192044" cy="6858025"/>
          </a:xfrm>
          <a:prstGeom prst="rect">
            <a:avLst/>
          </a:prstGeom>
        </p:spPr>
      </p:pic>
      <p:sp>
        <p:nvSpPr>
          <p:cNvPr id="3" name="Rectangle à coins arrondis 2"/>
          <p:cNvSpPr/>
          <p:nvPr/>
        </p:nvSpPr>
        <p:spPr>
          <a:xfrm rot="2030951">
            <a:off x="1338522" y="536194"/>
            <a:ext cx="916493" cy="14779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rot="2030951">
            <a:off x="292706" y="2785472"/>
            <a:ext cx="916493" cy="14779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à coins arrondis 5"/>
          <p:cNvSpPr/>
          <p:nvPr/>
        </p:nvSpPr>
        <p:spPr>
          <a:xfrm rot="2030951">
            <a:off x="2873051" y="4167583"/>
            <a:ext cx="916493" cy="1477918"/>
          </a:xfrm>
          <a:prstGeom prst="roundRect">
            <a:avLst/>
          </a:prstGeom>
          <a:noFill/>
          <a:ln w="38100">
            <a:solidFill>
              <a:srgbClr val="325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p:cNvSpPr/>
          <p:nvPr/>
        </p:nvSpPr>
        <p:spPr>
          <a:xfrm rot="2030951">
            <a:off x="8781528" y="742495"/>
            <a:ext cx="1371331" cy="2172610"/>
          </a:xfrm>
          <a:prstGeom prst="roundRect">
            <a:avLst/>
          </a:prstGeom>
          <a:noFill/>
          <a:ln w="38100">
            <a:solidFill>
              <a:srgbClr val="325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à coins arrondis 7"/>
          <p:cNvSpPr/>
          <p:nvPr/>
        </p:nvSpPr>
        <p:spPr>
          <a:xfrm rot="2030951">
            <a:off x="7436202" y="3338550"/>
            <a:ext cx="1371331" cy="2172610"/>
          </a:xfrm>
          <a:prstGeom prst="roundRect">
            <a:avLst/>
          </a:prstGeom>
          <a:noFill/>
          <a:ln w="38100">
            <a:solidFill>
              <a:srgbClr val="325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0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10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1000"/>
                                        <p:tgtEl>
                                          <p:spTgt spid="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191959" y="2074459"/>
            <a:ext cx="884988" cy="400110"/>
          </a:xfrm>
          <a:prstGeom prst="rect">
            <a:avLst/>
          </a:prstGeom>
          <a:noFill/>
        </p:spPr>
        <p:txBody>
          <a:bodyPr wrap="square" rtlCol="0">
            <a:spAutoFit/>
          </a:bodyPr>
          <a:lstStyle/>
          <a:p>
            <a:r>
              <a:rPr lang="fr-FR" sz="2000" b="1" dirty="0" smtClean="0">
                <a:solidFill>
                  <a:schemeClr val="bg1"/>
                </a:solidFill>
                <a:latin typeface="Tahoma" pitchFamily="34" charset="0"/>
                <a:ea typeface="Tahoma" pitchFamily="34" charset="0"/>
                <a:cs typeface="Tahoma" pitchFamily="34" charset="0"/>
              </a:rPr>
              <a:t>2008  </a:t>
            </a:r>
          </a:p>
        </p:txBody>
      </p:sp>
      <p:sp>
        <p:nvSpPr>
          <p:cNvPr id="14" name="Flèche droite rayée 13"/>
          <p:cNvSpPr/>
          <p:nvPr/>
        </p:nvSpPr>
        <p:spPr>
          <a:xfrm>
            <a:off x="1160041" y="3166276"/>
            <a:ext cx="9144019" cy="887105"/>
          </a:xfrm>
          <a:prstGeom prst="strip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                                                                         </a:t>
            </a:r>
            <a:r>
              <a:rPr lang="fr-FR" sz="2400" b="1" i="1" dirty="0" smtClean="0">
                <a:latin typeface="Times New Roman" pitchFamily="18" charset="0"/>
                <a:cs typeface="Times New Roman" pitchFamily="18" charset="0"/>
              </a:rPr>
              <a:t>Time</a:t>
            </a:r>
            <a:endParaRPr lang="fr-FR" sz="2400" b="1" i="1" dirty="0">
              <a:latin typeface="Times New Roman" pitchFamily="18" charset="0"/>
              <a:cs typeface="Times New Roman" pitchFamily="18" charset="0"/>
            </a:endParaRPr>
          </a:p>
        </p:txBody>
      </p:sp>
      <p:sp>
        <p:nvSpPr>
          <p:cNvPr id="15" name="Rectangle 14"/>
          <p:cNvSpPr/>
          <p:nvPr/>
        </p:nvSpPr>
        <p:spPr>
          <a:xfrm>
            <a:off x="600468" y="3398288"/>
            <a:ext cx="464024" cy="42308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16" name="Rectangle 15"/>
          <p:cNvSpPr/>
          <p:nvPr/>
        </p:nvSpPr>
        <p:spPr>
          <a:xfrm>
            <a:off x="4369521" y="3289106"/>
            <a:ext cx="464024" cy="6414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7" name="Rectangle 16"/>
          <p:cNvSpPr/>
          <p:nvPr/>
        </p:nvSpPr>
        <p:spPr>
          <a:xfrm>
            <a:off x="3493829" y="4148921"/>
            <a:ext cx="2210937" cy="2101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smtClean="0">
                <a:latin typeface="Times New Roman" pitchFamily="18" charset="0"/>
                <a:cs typeface="Times New Roman" pitchFamily="18" charset="0"/>
              </a:rPr>
              <a:t>Creation</a:t>
            </a:r>
            <a:r>
              <a:rPr lang="fr-FR" b="1" dirty="0" smtClean="0">
                <a:latin typeface="Times New Roman" pitchFamily="18" charset="0"/>
                <a:cs typeface="Times New Roman" pitchFamily="18" charset="0"/>
              </a:rPr>
              <a:t> : </a:t>
            </a:r>
            <a:r>
              <a:rPr lang="fr-FR" b="1" dirty="0" err="1" smtClean="0">
                <a:latin typeface="Times New Roman" pitchFamily="18" charset="0"/>
                <a:cs typeface="Times New Roman" pitchFamily="18" charset="0"/>
              </a:rPr>
              <a:t>MarchicaMed</a:t>
            </a:r>
            <a:endParaRPr lang="fr-FR" b="1" dirty="0" smtClean="0">
              <a:latin typeface="Times New Roman" pitchFamily="18" charset="0"/>
              <a:cs typeface="Times New Roman" pitchFamily="18" charset="0"/>
            </a:endParaRPr>
          </a:p>
          <a:p>
            <a:pPr algn="ctr"/>
            <a:r>
              <a:rPr lang="fr-FR" b="1" dirty="0" err="1" smtClean="0">
                <a:latin typeface="Times New Roman" pitchFamily="18" charset="0"/>
                <a:cs typeface="Times New Roman" pitchFamily="18" charset="0"/>
              </a:rPr>
              <a:t>Marchica</a:t>
            </a:r>
            <a:r>
              <a:rPr lang="fr-FR" b="1" dirty="0" smtClean="0">
                <a:latin typeface="Times New Roman" pitchFamily="18" charset="0"/>
                <a:cs typeface="Times New Roman" pitchFamily="18" charset="0"/>
              </a:rPr>
              <a:t> </a:t>
            </a:r>
            <a:r>
              <a:rPr lang="fr-FR" b="1" dirty="0" err="1" smtClean="0">
                <a:latin typeface="Times New Roman" pitchFamily="18" charset="0"/>
                <a:cs typeface="Times New Roman" pitchFamily="18" charset="0"/>
              </a:rPr>
              <a:t>agency</a:t>
            </a:r>
            <a:endParaRPr lang="fr-FR"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704088"/>
            <a:ext cx="10972800" cy="947291"/>
          </a:xfrm>
        </p:spPr>
        <p:txBody>
          <a:bodyPr>
            <a:normAutofit fontScale="90000"/>
          </a:bodyPr>
          <a:lstStyle/>
          <a:p>
            <a:pPr algn="ctr"/>
            <a:r>
              <a:rPr lang="fr-FR" sz="3600" b="1" dirty="0" smtClean="0">
                <a:latin typeface="Times New Roman" pitchFamily="18" charset="0"/>
                <a:cs typeface="Times New Roman" pitchFamily="18" charset="0"/>
              </a:rPr>
              <a:t>The </a:t>
            </a:r>
            <a:r>
              <a:rPr lang="fr-FR" sz="3600" b="1" dirty="0" err="1" smtClean="0">
                <a:latin typeface="Times New Roman" pitchFamily="18" charset="0"/>
                <a:cs typeface="Times New Roman" pitchFamily="18" charset="0"/>
              </a:rPr>
              <a:t>launch</a:t>
            </a:r>
            <a:r>
              <a:rPr lang="fr-FR" sz="3600" b="1" dirty="0" smtClean="0">
                <a:latin typeface="Times New Roman" pitchFamily="18" charset="0"/>
                <a:cs typeface="Times New Roman" pitchFamily="18" charset="0"/>
              </a:rPr>
              <a:t> of the major </a:t>
            </a:r>
            <a:r>
              <a:rPr lang="fr-FR" sz="3600" b="1" dirty="0" err="1" smtClean="0">
                <a:latin typeface="Times New Roman" pitchFamily="18" charset="0"/>
                <a:cs typeface="Times New Roman" pitchFamily="18" charset="0"/>
              </a:rPr>
              <a:t>development</a:t>
            </a:r>
            <a:r>
              <a:rPr lang="fr-FR" sz="3600" b="1" dirty="0" smtClean="0">
                <a:latin typeface="Times New Roman" pitchFamily="18" charset="0"/>
                <a:cs typeface="Times New Roman" pitchFamily="18" charset="0"/>
              </a:rPr>
              <a:t> </a:t>
            </a:r>
            <a:r>
              <a:rPr lang="fr-FR" sz="3600" b="1" dirty="0" err="1" smtClean="0">
                <a:latin typeface="Times New Roman" pitchFamily="18" charset="0"/>
                <a:cs typeface="Times New Roman" pitchFamily="18" charset="0"/>
              </a:rPr>
              <a:t>project</a:t>
            </a:r>
            <a:r>
              <a:rPr lang="fr-FR" sz="3600" b="1" dirty="0" smtClean="0">
                <a:latin typeface="Times New Roman" pitchFamily="18" charset="0"/>
                <a:cs typeface="Times New Roman" pitchFamily="18" charset="0"/>
              </a:rPr>
              <a:t> of </a:t>
            </a:r>
            <a:r>
              <a:rPr lang="fr-FR" sz="3600" b="1" dirty="0" err="1" smtClean="0">
                <a:latin typeface="Times New Roman" pitchFamily="18" charset="0"/>
                <a:cs typeface="Times New Roman" pitchFamily="18" charset="0"/>
              </a:rPr>
              <a:t>Marchica</a:t>
            </a:r>
            <a:r>
              <a:rPr lang="fr-FR" sz="3600" b="1" dirty="0" smtClean="0">
                <a:latin typeface="Times New Roman" pitchFamily="18" charset="0"/>
                <a:cs typeface="Times New Roman" pitchFamily="18" charset="0"/>
              </a:rPr>
              <a:t> by the </a:t>
            </a:r>
            <a:r>
              <a:rPr lang="fr-FR" sz="3600" b="1" dirty="0" err="1" smtClean="0">
                <a:latin typeface="Times New Roman" pitchFamily="18" charset="0"/>
                <a:cs typeface="Times New Roman" pitchFamily="18" charset="0"/>
              </a:rPr>
              <a:t>king</a:t>
            </a:r>
            <a:r>
              <a:rPr lang="fr-FR" sz="3600" b="1" dirty="0" smtClean="0">
                <a:latin typeface="Times New Roman" pitchFamily="18" charset="0"/>
                <a:cs typeface="Times New Roman" pitchFamily="18" charset="0"/>
              </a:rPr>
              <a:t> of </a:t>
            </a:r>
            <a:r>
              <a:rPr lang="fr-FR" sz="3600" b="1" dirty="0" err="1" smtClean="0">
                <a:latin typeface="Times New Roman" pitchFamily="18" charset="0"/>
                <a:cs typeface="Times New Roman" pitchFamily="18" charset="0"/>
              </a:rPr>
              <a:t>Morocco</a:t>
            </a:r>
            <a:r>
              <a:rPr lang="fr-FR" sz="3600" b="1" dirty="0" smtClean="0">
                <a:latin typeface="Times New Roman" pitchFamily="18" charset="0"/>
                <a:cs typeface="Times New Roman" pitchFamily="18" charset="0"/>
              </a:rPr>
              <a:t> on 2008</a:t>
            </a:r>
            <a:endParaRPr lang="fr-FR" sz="3600" b="1" dirty="0">
              <a:latin typeface="Times New Roman" pitchFamily="18" charset="0"/>
              <a:cs typeface="Times New Roman" pitchFamily="18" charset="0"/>
            </a:endParaRPr>
          </a:p>
        </p:txBody>
      </p:sp>
      <p:pic>
        <p:nvPicPr>
          <p:cNvPr id="8" name="Espace réservé du contenu 7" descr="20100610-p-SMLEROI-.jpg"/>
          <p:cNvPicPr>
            <a:picLocks noGrp="1" noChangeAspect="1"/>
          </p:cNvPicPr>
          <p:nvPr>
            <p:ph idx="1"/>
          </p:nvPr>
        </p:nvPicPr>
        <p:blipFill>
          <a:blip r:embed="rId2"/>
          <a:stretch>
            <a:fillRect/>
          </a:stretch>
        </p:blipFill>
        <p:spPr>
          <a:xfrm>
            <a:off x="6055895" y="2081048"/>
            <a:ext cx="6136105" cy="4020207"/>
          </a:xfrm>
        </p:spPr>
      </p:pic>
      <p:pic>
        <p:nvPicPr>
          <p:cNvPr id="9" name="Image 8" descr="Sans titre.jpg"/>
          <p:cNvPicPr>
            <a:picLocks noChangeAspect="1"/>
          </p:cNvPicPr>
          <p:nvPr/>
        </p:nvPicPr>
        <p:blipFill>
          <a:blip r:embed="rId3"/>
          <a:stretch>
            <a:fillRect/>
          </a:stretch>
        </p:blipFill>
        <p:spPr>
          <a:xfrm>
            <a:off x="0" y="2081045"/>
            <a:ext cx="6021164" cy="4044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Espace réservé du contenu 3" descr="JNC-Marchica-02.jpg"/>
          <p:cNvPicPr>
            <a:picLocks noChangeAspect="1"/>
          </p:cNvPicPr>
          <p:nvPr/>
        </p:nvPicPr>
        <p:blipFill>
          <a:blip r:embed="rId2"/>
          <a:stretch>
            <a:fillRect/>
          </a:stretch>
        </p:blipFill>
        <p:spPr>
          <a:xfrm>
            <a:off x="0" y="650995"/>
            <a:ext cx="12206796" cy="5045475"/>
          </a:xfrm>
          <a:prstGeom prst="rect">
            <a:avLst/>
          </a:prstGeom>
        </p:spPr>
      </p:pic>
      <p:pic>
        <p:nvPicPr>
          <p:cNvPr id="5" name="Espace réservé du contenu 4" descr="bokana 1.jpg"/>
          <p:cNvPicPr>
            <a:picLocks noChangeAspect="1"/>
          </p:cNvPicPr>
          <p:nvPr/>
        </p:nvPicPr>
        <p:blipFill>
          <a:blip r:embed="rId3"/>
          <a:stretch>
            <a:fillRect/>
          </a:stretch>
        </p:blipFill>
        <p:spPr>
          <a:xfrm>
            <a:off x="3787194" y="0"/>
            <a:ext cx="4265791" cy="4389437"/>
          </a:xfrm>
          <a:prstGeom prst="rect">
            <a:avLst/>
          </a:prstGeom>
        </p:spPr>
      </p:pic>
      <p:pic>
        <p:nvPicPr>
          <p:cNvPr id="6" name="Image 5" descr="bokana 2.jpg"/>
          <p:cNvPicPr>
            <a:picLocks noChangeAspect="1"/>
          </p:cNvPicPr>
          <p:nvPr/>
        </p:nvPicPr>
        <p:blipFill>
          <a:blip r:embed="rId4"/>
          <a:stretch>
            <a:fillRect/>
          </a:stretch>
        </p:blipFill>
        <p:spPr>
          <a:xfrm>
            <a:off x="0" y="0"/>
            <a:ext cx="10795864" cy="4406475"/>
          </a:xfrm>
          <a:prstGeom prst="rect">
            <a:avLst/>
          </a:prstGeom>
        </p:spPr>
      </p:pic>
      <p:pic>
        <p:nvPicPr>
          <p:cNvPr id="7" name="Image 6" descr="marost 3.jpg"/>
          <p:cNvPicPr>
            <a:picLocks noChangeAspect="1"/>
          </p:cNvPicPr>
          <p:nvPr/>
        </p:nvPicPr>
        <p:blipFill>
          <a:blip r:embed="rId5"/>
          <a:stretch>
            <a:fillRect/>
          </a:stretch>
        </p:blipFill>
        <p:spPr>
          <a:xfrm>
            <a:off x="0" y="2771775"/>
            <a:ext cx="7381820" cy="4086225"/>
          </a:xfrm>
          <a:prstGeom prst="rect">
            <a:avLst/>
          </a:prstGeom>
        </p:spPr>
      </p:pic>
      <p:pic>
        <p:nvPicPr>
          <p:cNvPr id="8" name="Image 7" descr="Nad 1.jpg"/>
          <p:cNvPicPr>
            <a:picLocks noChangeAspect="1"/>
          </p:cNvPicPr>
          <p:nvPr/>
        </p:nvPicPr>
        <p:blipFill>
          <a:blip r:embed="rId6"/>
          <a:stretch>
            <a:fillRect/>
          </a:stretch>
        </p:blipFill>
        <p:spPr>
          <a:xfrm>
            <a:off x="3314700" y="1581150"/>
            <a:ext cx="8877300" cy="5276850"/>
          </a:xfrm>
          <a:prstGeom prst="rect">
            <a:avLst/>
          </a:prstGeom>
        </p:spPr>
      </p:pic>
      <p:pic>
        <p:nvPicPr>
          <p:cNvPr id="9" name="Image 8" descr="marost 4.jpg"/>
          <p:cNvPicPr>
            <a:picLocks noChangeAspect="1"/>
          </p:cNvPicPr>
          <p:nvPr/>
        </p:nvPicPr>
        <p:blipFill>
          <a:blip r:embed="rId7"/>
          <a:stretch>
            <a:fillRect/>
          </a:stretch>
        </p:blipFill>
        <p:spPr>
          <a:xfrm>
            <a:off x="0" y="2727436"/>
            <a:ext cx="9608809" cy="41305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Effect transition="in" filter="fade">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94977" y="1280218"/>
            <a:ext cx="5594801" cy="523220"/>
          </a:xfrm>
          <a:prstGeom prst="rect">
            <a:avLst/>
          </a:prstGeom>
          <a:noFill/>
        </p:spPr>
        <p:txBody>
          <a:bodyPr wrap="none" rtlCol="0">
            <a:spAutoFit/>
          </a:bodyPr>
          <a:lstStyle/>
          <a:p>
            <a:r>
              <a:rPr lang="fr-FR" sz="2800" b="1" i="1" dirty="0" err="1" smtClean="0">
                <a:latin typeface="Times New Roman" pitchFamily="18" charset="0"/>
                <a:cs typeface="Times New Roman" pitchFamily="18" charset="0"/>
              </a:rPr>
              <a:t>Development</a:t>
            </a:r>
            <a:r>
              <a:rPr lang="fr-FR" sz="2800" b="1" i="1" dirty="0" smtClean="0">
                <a:latin typeface="Times New Roman" pitchFamily="18" charset="0"/>
                <a:cs typeface="Times New Roman" pitchFamily="18" charset="0"/>
              </a:rPr>
              <a:t> </a:t>
            </a:r>
            <a:r>
              <a:rPr lang="fr-FR" sz="2800" b="1" i="1" dirty="0" err="1" smtClean="0">
                <a:latin typeface="Times New Roman" pitchFamily="18" charset="0"/>
                <a:cs typeface="Times New Roman" pitchFamily="18" charset="0"/>
              </a:rPr>
              <a:t>work</a:t>
            </a:r>
            <a:r>
              <a:rPr lang="fr-FR" sz="2800" b="1" i="1" dirty="0" smtClean="0">
                <a:latin typeface="Times New Roman" pitchFamily="18" charset="0"/>
                <a:cs typeface="Times New Roman" pitchFamily="18" charset="0"/>
              </a:rPr>
              <a:t> </a:t>
            </a:r>
            <a:r>
              <a:rPr lang="fr-FR" sz="2800" b="1" i="1" dirty="0" err="1" smtClean="0">
                <a:latin typeface="Times New Roman" pitchFamily="18" charset="0"/>
                <a:cs typeface="Times New Roman" pitchFamily="18" charset="0"/>
              </a:rPr>
              <a:t>carried</a:t>
            </a:r>
            <a:r>
              <a:rPr lang="fr-FR" sz="2800" b="1" i="1" dirty="0" smtClean="0">
                <a:latin typeface="Times New Roman" pitchFamily="18" charset="0"/>
                <a:cs typeface="Times New Roman" pitchFamily="18" charset="0"/>
              </a:rPr>
              <a:t> out </a:t>
            </a:r>
            <a:r>
              <a:rPr lang="fr-FR" sz="2800" b="1" i="1" dirty="0" err="1" smtClean="0">
                <a:latin typeface="Times New Roman" pitchFamily="18" charset="0"/>
                <a:cs typeface="Times New Roman" pitchFamily="18" charset="0"/>
              </a:rPr>
              <a:t>so</a:t>
            </a:r>
            <a:r>
              <a:rPr lang="fr-FR" sz="2800" b="1" i="1" dirty="0" smtClean="0">
                <a:latin typeface="Times New Roman" pitchFamily="18" charset="0"/>
                <a:cs typeface="Times New Roman" pitchFamily="18" charset="0"/>
              </a:rPr>
              <a:t> far</a:t>
            </a:r>
            <a:endParaRPr lang="fr-FR" sz="2800" b="1" i="1" dirty="0">
              <a:latin typeface="Times New Roman" pitchFamily="18" charset="0"/>
              <a:cs typeface="Times New Roman" pitchFamily="18" charset="0"/>
            </a:endParaRPr>
          </a:p>
        </p:txBody>
      </p:sp>
      <p:sp>
        <p:nvSpPr>
          <p:cNvPr id="6" name="Flèche droite rayée 5"/>
          <p:cNvSpPr/>
          <p:nvPr/>
        </p:nvSpPr>
        <p:spPr>
          <a:xfrm>
            <a:off x="1078155" y="1842443"/>
            <a:ext cx="9144019" cy="887105"/>
          </a:xfrm>
          <a:prstGeom prst="strip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                                                                         </a:t>
            </a:r>
            <a:r>
              <a:rPr lang="fr-FR" sz="2400" b="1" i="1" dirty="0" smtClean="0">
                <a:latin typeface="Times New Roman" pitchFamily="18" charset="0"/>
                <a:cs typeface="Times New Roman" pitchFamily="18" charset="0"/>
              </a:rPr>
              <a:t>Time</a:t>
            </a:r>
            <a:endParaRPr lang="fr-FR" sz="2400" b="1" i="1" dirty="0">
              <a:latin typeface="Times New Roman" pitchFamily="18" charset="0"/>
              <a:cs typeface="Times New Roman" pitchFamily="18" charset="0"/>
            </a:endParaRPr>
          </a:p>
        </p:txBody>
      </p:sp>
      <p:sp>
        <p:nvSpPr>
          <p:cNvPr id="7" name="Rectangle 6"/>
          <p:cNvSpPr/>
          <p:nvPr/>
        </p:nvSpPr>
        <p:spPr>
          <a:xfrm>
            <a:off x="573173" y="2074455"/>
            <a:ext cx="464024" cy="42308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8" name="Rectangle 7"/>
          <p:cNvSpPr/>
          <p:nvPr/>
        </p:nvSpPr>
        <p:spPr>
          <a:xfrm>
            <a:off x="4287633" y="1992546"/>
            <a:ext cx="464024" cy="6414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0" name="ZoneTexte 9"/>
          <p:cNvSpPr txBox="1"/>
          <p:nvPr/>
        </p:nvSpPr>
        <p:spPr>
          <a:xfrm>
            <a:off x="9976521" y="2486172"/>
            <a:ext cx="1230547" cy="830997"/>
          </a:xfrm>
          <a:prstGeom prst="rect">
            <a:avLst/>
          </a:prstGeom>
          <a:noFill/>
        </p:spPr>
        <p:txBody>
          <a:bodyPr wrap="square" rtlCol="0">
            <a:spAutoFit/>
          </a:bodyPr>
          <a:lstStyle/>
          <a:p>
            <a:r>
              <a:rPr lang="fr-FR" sz="2400" b="1" i="1" dirty="0" err="1" smtClean="0">
                <a:latin typeface="Times New Roman" pitchFamily="18" charset="0"/>
                <a:ea typeface="Tahoma" pitchFamily="34" charset="0"/>
                <a:cs typeface="Times New Roman" pitchFamily="18" charset="0"/>
              </a:rPr>
              <a:t>Present</a:t>
            </a:r>
            <a:endParaRPr lang="fr-FR" sz="2400" b="1" i="1" dirty="0" smtClean="0">
              <a:latin typeface="Times New Roman" pitchFamily="18" charset="0"/>
              <a:ea typeface="Tahoma" pitchFamily="34" charset="0"/>
              <a:cs typeface="Times New Roman" pitchFamily="18" charset="0"/>
            </a:endParaRPr>
          </a:p>
          <a:p>
            <a:endParaRPr lang="fr-FR" sz="2400" b="1" i="1" dirty="0" smtClean="0">
              <a:latin typeface="Times New Roman" pitchFamily="18" charset="0"/>
              <a:ea typeface="Tahoma"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téléchargement (20).jpg"/>
          <p:cNvPicPr>
            <a:picLocks noGrp="1" noChangeAspect="1"/>
          </p:cNvPicPr>
          <p:nvPr>
            <p:ph idx="1"/>
          </p:nvPr>
        </p:nvPicPr>
        <p:blipFill>
          <a:blip r:embed="rId2"/>
          <a:stretch>
            <a:fillRect/>
          </a:stretch>
        </p:blipFill>
        <p:spPr>
          <a:xfrm>
            <a:off x="8093953" y="19584"/>
            <a:ext cx="4069167" cy="2707845"/>
          </a:xfrm>
        </p:spPr>
      </p:pic>
      <p:sp>
        <p:nvSpPr>
          <p:cNvPr id="5" name="ZoneTexte 4"/>
          <p:cNvSpPr txBox="1"/>
          <p:nvPr/>
        </p:nvSpPr>
        <p:spPr>
          <a:xfrm>
            <a:off x="668742" y="477654"/>
            <a:ext cx="5471370" cy="523220"/>
          </a:xfrm>
          <a:prstGeom prst="rect">
            <a:avLst/>
          </a:prstGeom>
          <a:noFill/>
        </p:spPr>
        <p:txBody>
          <a:bodyPr wrap="none" rtlCol="0">
            <a:spAutoFit/>
          </a:bodyPr>
          <a:lstStyle/>
          <a:p>
            <a:pPr>
              <a:buFont typeface="Wingdings" pitchFamily="2" charset="2"/>
              <a:buChar char="ü"/>
            </a:pPr>
            <a:r>
              <a:rPr lang="fr-FR" sz="2800" b="1" i="1" dirty="0" err="1" smtClean="0">
                <a:latin typeface="Times New Roman" pitchFamily="18" charset="0"/>
                <a:cs typeface="Times New Roman" pitchFamily="18" charset="0"/>
              </a:rPr>
              <a:t>Upstream</a:t>
            </a:r>
            <a:r>
              <a:rPr lang="fr-FR" sz="2800" b="1" i="1" dirty="0" smtClean="0">
                <a:latin typeface="Times New Roman" pitchFamily="18" charset="0"/>
                <a:cs typeface="Times New Roman" pitchFamily="18" charset="0"/>
              </a:rPr>
              <a:t> of the </a:t>
            </a:r>
            <a:r>
              <a:rPr lang="fr-FR" sz="2800" b="1" i="1" dirty="0" err="1" smtClean="0">
                <a:latin typeface="Times New Roman" pitchFamily="18" charset="0"/>
                <a:cs typeface="Times New Roman" pitchFamily="18" charset="0"/>
              </a:rPr>
              <a:t>Marchica</a:t>
            </a:r>
            <a:r>
              <a:rPr lang="fr-FR" sz="2800" b="1" i="1" dirty="0" smtClean="0">
                <a:latin typeface="Times New Roman" pitchFamily="18" charset="0"/>
                <a:cs typeface="Times New Roman" pitchFamily="18" charset="0"/>
              </a:rPr>
              <a:t> </a:t>
            </a:r>
            <a:r>
              <a:rPr lang="fr-FR" sz="2800" b="1" i="1" dirty="0" err="1" smtClean="0">
                <a:latin typeface="Times New Roman" pitchFamily="18" charset="0"/>
                <a:cs typeface="Times New Roman" pitchFamily="18" charset="0"/>
              </a:rPr>
              <a:t>lagoon</a:t>
            </a:r>
            <a:endParaRPr lang="fr-FR" sz="2800" b="1" i="1" dirty="0">
              <a:latin typeface="Times New Roman" pitchFamily="18" charset="0"/>
              <a:cs typeface="Times New Roman" pitchFamily="18" charset="0"/>
            </a:endParaRPr>
          </a:p>
        </p:txBody>
      </p:sp>
      <p:sp>
        <p:nvSpPr>
          <p:cNvPr id="6" name="ZoneTexte 5"/>
          <p:cNvSpPr txBox="1"/>
          <p:nvPr/>
        </p:nvSpPr>
        <p:spPr>
          <a:xfrm>
            <a:off x="1146412" y="1405719"/>
            <a:ext cx="5077416" cy="2400657"/>
          </a:xfrm>
          <a:prstGeom prst="rect">
            <a:avLst/>
          </a:prstGeom>
          <a:noFill/>
        </p:spPr>
        <p:txBody>
          <a:bodyPr wrap="none" rtlCol="0">
            <a:spAutoFit/>
          </a:bodyPr>
          <a:lstStyle/>
          <a:p>
            <a:pPr>
              <a:lnSpc>
                <a:spcPct val="150000"/>
              </a:lnSpc>
              <a:buFont typeface="Arial" pitchFamily="34" charset="0"/>
              <a:buChar char="•"/>
            </a:pPr>
            <a:r>
              <a:rPr lang="fr-FR" sz="2000" b="1" i="1" dirty="0" smtClean="0">
                <a:latin typeface="Times New Roman" pitchFamily="18" charset="0"/>
                <a:cs typeface="Times New Roman" pitchFamily="18" charset="0"/>
              </a:rPr>
              <a:t> </a:t>
            </a:r>
            <a:r>
              <a:rPr lang="fr-FR" sz="2000" b="1" i="1" dirty="0" err="1" smtClean="0">
                <a:latin typeface="Times New Roman" pitchFamily="18" charset="0"/>
                <a:cs typeface="Times New Roman" pitchFamily="18" charset="0"/>
              </a:rPr>
              <a:t>Waste</a:t>
            </a:r>
            <a:r>
              <a:rPr lang="fr-FR" sz="2000" b="1" i="1" dirty="0" smtClean="0">
                <a:latin typeface="Times New Roman" pitchFamily="18" charset="0"/>
                <a:cs typeface="Times New Roman" pitchFamily="18" charset="0"/>
              </a:rPr>
              <a:t> collection and </a:t>
            </a:r>
            <a:r>
              <a:rPr lang="fr-FR" sz="2000" b="1" i="1" dirty="0" err="1" smtClean="0">
                <a:latin typeface="Times New Roman" pitchFamily="18" charset="0"/>
                <a:cs typeface="Times New Roman" pitchFamily="18" charset="0"/>
              </a:rPr>
              <a:t>sorting</a:t>
            </a:r>
            <a:r>
              <a:rPr lang="fr-FR" sz="2000" b="1" i="1" dirty="0" smtClean="0">
                <a:latin typeface="Times New Roman" pitchFamily="18" charset="0"/>
                <a:cs typeface="Times New Roman" pitchFamily="18" charset="0"/>
              </a:rPr>
              <a:t> </a:t>
            </a:r>
            <a:r>
              <a:rPr lang="fr-FR" sz="2000" b="1" i="1" dirty="0" err="1" smtClean="0">
                <a:latin typeface="Times New Roman" pitchFamily="18" charset="0"/>
                <a:cs typeface="Times New Roman" pitchFamily="18" charset="0"/>
              </a:rPr>
              <a:t>at</a:t>
            </a:r>
            <a:r>
              <a:rPr lang="fr-FR" sz="2000" b="1" i="1" dirty="0" smtClean="0">
                <a:latin typeface="Times New Roman" pitchFamily="18" charset="0"/>
                <a:cs typeface="Times New Roman" pitchFamily="18" charset="0"/>
              </a:rPr>
              <a:t> </a:t>
            </a:r>
            <a:r>
              <a:rPr lang="fr-FR" sz="2000" b="1" i="1" dirty="0" err="1" smtClean="0">
                <a:latin typeface="Times New Roman" pitchFamily="18" charset="0"/>
                <a:cs typeface="Times New Roman" pitchFamily="18" charset="0"/>
              </a:rPr>
              <a:t>specials</a:t>
            </a:r>
            <a:r>
              <a:rPr lang="fr-FR" sz="2000" b="1" i="1" dirty="0" smtClean="0">
                <a:latin typeface="Times New Roman" pitchFamily="18" charset="0"/>
                <a:cs typeface="Times New Roman" pitchFamily="18" charset="0"/>
              </a:rPr>
              <a:t> place</a:t>
            </a:r>
          </a:p>
          <a:p>
            <a:pPr>
              <a:lnSpc>
                <a:spcPct val="150000"/>
              </a:lnSpc>
              <a:buFont typeface="Arial" pitchFamily="34" charset="0"/>
              <a:buChar char="•"/>
            </a:pPr>
            <a:r>
              <a:rPr lang="fr-FR" sz="2000" b="1" i="1" dirty="0" smtClean="0">
                <a:latin typeface="Times New Roman" pitchFamily="18" charset="0"/>
                <a:cs typeface="Times New Roman" pitchFamily="18" charset="0"/>
              </a:rPr>
              <a:t>New </a:t>
            </a:r>
            <a:r>
              <a:rPr lang="fr-FR" sz="2000" b="1" i="1" dirty="0" err="1" smtClean="0">
                <a:latin typeface="Times New Roman" pitchFamily="18" charset="0"/>
                <a:cs typeface="Times New Roman" pitchFamily="18" charset="0"/>
              </a:rPr>
              <a:t>Sewage</a:t>
            </a:r>
            <a:r>
              <a:rPr lang="fr-FR" sz="2000" b="1" i="1" dirty="0" smtClean="0">
                <a:latin typeface="Times New Roman" pitchFamily="18" charset="0"/>
                <a:cs typeface="Times New Roman" pitchFamily="18" charset="0"/>
              </a:rPr>
              <a:t> </a:t>
            </a:r>
            <a:r>
              <a:rPr lang="fr-FR" sz="2000" b="1" i="1" dirty="0" err="1" smtClean="0">
                <a:latin typeface="Times New Roman" pitchFamily="18" charset="0"/>
                <a:cs typeface="Times New Roman" pitchFamily="18" charset="0"/>
              </a:rPr>
              <a:t>treatment</a:t>
            </a:r>
            <a:r>
              <a:rPr lang="fr-FR" sz="2000" b="1" i="1" dirty="0" smtClean="0">
                <a:latin typeface="Times New Roman" pitchFamily="18" charset="0"/>
                <a:cs typeface="Times New Roman" pitchFamily="18" charset="0"/>
              </a:rPr>
              <a:t> plant of </a:t>
            </a:r>
            <a:r>
              <a:rPr lang="fr-FR" sz="2000" b="1" i="1" dirty="0" err="1" smtClean="0">
                <a:latin typeface="Times New Roman" pitchFamily="18" charset="0"/>
                <a:cs typeface="Times New Roman" pitchFamily="18" charset="0"/>
              </a:rPr>
              <a:t>Big</a:t>
            </a:r>
            <a:r>
              <a:rPr lang="fr-FR" sz="2000" b="1" i="1" dirty="0" smtClean="0">
                <a:latin typeface="Times New Roman" pitchFamily="18" charset="0"/>
                <a:cs typeface="Times New Roman" pitchFamily="18" charset="0"/>
              </a:rPr>
              <a:t> Nador</a:t>
            </a:r>
          </a:p>
          <a:p>
            <a:pPr>
              <a:lnSpc>
                <a:spcPct val="150000"/>
              </a:lnSpc>
              <a:buFont typeface="Arial" pitchFamily="34" charset="0"/>
              <a:buChar char="•"/>
            </a:pPr>
            <a:r>
              <a:rPr lang="fr-FR" sz="2000" b="1" i="1" dirty="0" smtClean="0">
                <a:latin typeface="Times New Roman" pitchFamily="18" charset="0"/>
                <a:cs typeface="Times New Roman" pitchFamily="18" charset="0"/>
              </a:rPr>
              <a:t> A new </a:t>
            </a:r>
            <a:r>
              <a:rPr lang="fr-FR" sz="2000" b="1" i="1" dirty="0" err="1" smtClean="0">
                <a:latin typeface="Times New Roman" pitchFamily="18" charset="0"/>
                <a:cs typeface="Times New Roman" pitchFamily="18" charset="0"/>
              </a:rPr>
              <a:t>controlled</a:t>
            </a:r>
            <a:r>
              <a:rPr lang="fr-FR" sz="2000" b="1" i="1" dirty="0" smtClean="0">
                <a:latin typeface="Times New Roman" pitchFamily="18" charset="0"/>
                <a:cs typeface="Times New Roman" pitchFamily="18" charset="0"/>
              </a:rPr>
              <a:t> </a:t>
            </a:r>
            <a:r>
              <a:rPr lang="fr-FR" sz="2000" b="1" i="1" dirty="0" err="1" smtClean="0">
                <a:latin typeface="Times New Roman" pitchFamily="18" charset="0"/>
                <a:cs typeface="Times New Roman" pitchFamily="18" charset="0"/>
              </a:rPr>
              <a:t>Landfill</a:t>
            </a:r>
            <a:r>
              <a:rPr lang="fr-FR" sz="2000" b="1" i="1" dirty="0" smtClean="0">
                <a:latin typeface="Times New Roman" pitchFamily="18" charset="0"/>
                <a:cs typeface="Times New Roman" pitchFamily="18" charset="0"/>
              </a:rPr>
              <a:t>…</a:t>
            </a:r>
          </a:p>
          <a:p>
            <a:pPr>
              <a:buFont typeface="Arial" pitchFamily="34" charset="0"/>
              <a:buChar char="•"/>
            </a:pPr>
            <a:endParaRPr lang="fr-FR" sz="2000" b="1" i="1" dirty="0" smtClean="0">
              <a:latin typeface="Times New Roman" pitchFamily="18" charset="0"/>
              <a:cs typeface="Times New Roman" pitchFamily="18" charset="0"/>
            </a:endParaRPr>
          </a:p>
          <a:p>
            <a:pPr>
              <a:buFont typeface="Arial" pitchFamily="34" charset="0"/>
              <a:buChar char="•"/>
            </a:pPr>
            <a:endParaRPr lang="fr-FR" sz="2000" b="1" i="1" dirty="0" smtClean="0">
              <a:latin typeface="Times New Roman" pitchFamily="18" charset="0"/>
              <a:cs typeface="Times New Roman" pitchFamily="18" charset="0"/>
            </a:endParaRPr>
          </a:p>
          <a:p>
            <a:pPr>
              <a:buFont typeface="Arial" pitchFamily="34" charset="0"/>
              <a:buChar char="•"/>
            </a:pPr>
            <a:endParaRPr lang="fr-FR" sz="2000" b="1" i="1" dirty="0">
              <a:latin typeface="Times New Roman" pitchFamily="18" charset="0"/>
              <a:cs typeface="Times New Roman" pitchFamily="18" charset="0"/>
            </a:endParaRPr>
          </a:p>
        </p:txBody>
      </p:sp>
      <p:pic>
        <p:nvPicPr>
          <p:cNvPr id="8" name="Image 7" descr="STEP-Nador.jpg"/>
          <p:cNvPicPr>
            <a:picLocks noChangeAspect="1"/>
          </p:cNvPicPr>
          <p:nvPr/>
        </p:nvPicPr>
        <p:blipFill>
          <a:blip r:embed="rId3"/>
          <a:stretch>
            <a:fillRect/>
          </a:stretch>
        </p:blipFill>
        <p:spPr>
          <a:xfrm>
            <a:off x="5626985" y="2753762"/>
            <a:ext cx="6537063" cy="2038941"/>
          </a:xfrm>
          <a:prstGeom prst="rect">
            <a:avLst/>
          </a:prstGeom>
        </p:spPr>
      </p:pic>
      <p:pic>
        <p:nvPicPr>
          <p:cNvPr id="9" name="Image 8" descr="téléchargement (25).jpg"/>
          <p:cNvPicPr>
            <a:picLocks noChangeAspect="1"/>
          </p:cNvPicPr>
          <p:nvPr/>
        </p:nvPicPr>
        <p:blipFill>
          <a:blip r:embed="rId4"/>
          <a:stretch>
            <a:fillRect/>
          </a:stretch>
        </p:blipFill>
        <p:spPr>
          <a:xfrm>
            <a:off x="433552" y="3766973"/>
            <a:ext cx="5151712" cy="30910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0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par>
                                <p:cTn id="21" presetID="22" presetClass="entr" presetSubtype="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50626" y="1323833"/>
            <a:ext cx="4105611" cy="1200329"/>
          </a:xfrm>
          <a:prstGeom prst="rect">
            <a:avLst/>
          </a:prstGeom>
          <a:noFill/>
        </p:spPr>
        <p:txBody>
          <a:bodyPr wrap="none" rtlCol="0">
            <a:spAutoFit/>
          </a:bodyPr>
          <a:lstStyle/>
          <a:p>
            <a:pPr>
              <a:buFont typeface="Arial" pitchFamily="34" charset="0"/>
              <a:buChar char="•"/>
            </a:pPr>
            <a:r>
              <a:rPr lang="fr-FR" b="1" i="1" dirty="0" smtClean="0">
                <a:latin typeface="Times New Roman" pitchFamily="18" charset="0"/>
                <a:cs typeface="Times New Roman" pitchFamily="18" charset="0"/>
              </a:rPr>
              <a:t> Pollution </a:t>
            </a:r>
            <a:r>
              <a:rPr lang="fr-FR" b="1" i="1" dirty="0" err="1" smtClean="0">
                <a:latin typeface="Times New Roman" pitchFamily="18" charset="0"/>
                <a:cs typeface="Times New Roman" pitchFamily="18" charset="0"/>
              </a:rPr>
              <a:t>cleanup</a:t>
            </a:r>
            <a:r>
              <a:rPr lang="fr-FR" b="1" i="1" dirty="0" smtClean="0">
                <a:latin typeface="Times New Roman" pitchFamily="18" charset="0"/>
                <a:cs typeface="Times New Roman" pitchFamily="18" charset="0"/>
              </a:rPr>
              <a:t> </a:t>
            </a:r>
            <a:r>
              <a:rPr lang="fr-FR" b="1" i="1" dirty="0" err="1" smtClean="0">
                <a:latin typeface="Times New Roman" pitchFamily="18" charset="0"/>
                <a:cs typeface="Times New Roman" pitchFamily="18" charset="0"/>
              </a:rPr>
              <a:t>work</a:t>
            </a:r>
            <a:r>
              <a:rPr lang="fr-FR" b="1" i="1" dirty="0" smtClean="0">
                <a:latin typeface="Times New Roman" pitchFamily="18" charset="0"/>
                <a:cs typeface="Times New Roman" pitchFamily="18" charset="0"/>
              </a:rPr>
              <a:t> of the </a:t>
            </a:r>
            <a:r>
              <a:rPr lang="fr-FR" b="1" i="1" dirty="0" err="1" smtClean="0">
                <a:latin typeface="Times New Roman" pitchFamily="18" charset="0"/>
                <a:cs typeface="Times New Roman" pitchFamily="18" charset="0"/>
              </a:rPr>
              <a:t>Lagoon</a:t>
            </a:r>
            <a:endParaRPr lang="fr-FR" b="1" i="1" dirty="0" smtClean="0">
              <a:latin typeface="Times New Roman" pitchFamily="18" charset="0"/>
              <a:cs typeface="Times New Roman" pitchFamily="18" charset="0"/>
            </a:endParaRPr>
          </a:p>
          <a:p>
            <a:pPr>
              <a:buFont typeface="Arial" pitchFamily="34" charset="0"/>
              <a:buChar char="•"/>
            </a:pPr>
            <a:r>
              <a:rPr lang="fr-FR" b="1" i="1" dirty="0" smtClean="0">
                <a:latin typeface="Times New Roman" pitchFamily="18" charset="0"/>
                <a:cs typeface="Times New Roman" pitchFamily="18" charset="0"/>
              </a:rPr>
              <a:t>Installation of </a:t>
            </a:r>
            <a:r>
              <a:rPr lang="fr-FR" b="1" i="1" dirty="0" err="1" smtClean="0">
                <a:latin typeface="Times New Roman" pitchFamily="18" charset="0"/>
                <a:cs typeface="Times New Roman" pitchFamily="18" charset="0"/>
              </a:rPr>
              <a:t>Biohuts</a:t>
            </a:r>
            <a:r>
              <a:rPr lang="fr-FR" b="1" i="1" dirty="0" smtClean="0">
                <a:latin typeface="Times New Roman" pitchFamily="18" charset="0"/>
                <a:cs typeface="Times New Roman" pitchFamily="18" charset="0"/>
              </a:rPr>
              <a:t> and </a:t>
            </a:r>
            <a:r>
              <a:rPr lang="fr-FR" b="1" i="1" dirty="0" err="1" smtClean="0">
                <a:latin typeface="Times New Roman" pitchFamily="18" charset="0"/>
                <a:cs typeface="Times New Roman" pitchFamily="18" charset="0"/>
              </a:rPr>
              <a:t>artifitial</a:t>
            </a:r>
            <a:r>
              <a:rPr lang="fr-FR" b="1" i="1" dirty="0" smtClean="0">
                <a:latin typeface="Times New Roman" pitchFamily="18" charset="0"/>
                <a:cs typeface="Times New Roman" pitchFamily="18" charset="0"/>
              </a:rPr>
              <a:t> </a:t>
            </a:r>
            <a:r>
              <a:rPr lang="fr-FR" b="1" i="1" dirty="0" err="1" smtClean="0">
                <a:latin typeface="Times New Roman" pitchFamily="18" charset="0"/>
                <a:cs typeface="Times New Roman" pitchFamily="18" charset="0"/>
              </a:rPr>
              <a:t>reef</a:t>
            </a:r>
            <a:endParaRPr lang="fr-FR" b="1" i="1" dirty="0" smtClean="0">
              <a:latin typeface="Times New Roman" pitchFamily="18" charset="0"/>
              <a:cs typeface="Times New Roman" pitchFamily="18" charset="0"/>
            </a:endParaRPr>
          </a:p>
          <a:p>
            <a:pPr>
              <a:buFont typeface="Arial" pitchFamily="34" charset="0"/>
              <a:buChar char="•"/>
            </a:pPr>
            <a:endParaRPr lang="fr-FR" b="1" i="1" dirty="0" smtClean="0">
              <a:latin typeface="Times New Roman" pitchFamily="18" charset="0"/>
              <a:cs typeface="Times New Roman" pitchFamily="18" charset="0"/>
            </a:endParaRPr>
          </a:p>
          <a:p>
            <a:endParaRPr lang="fr-FR" dirty="0"/>
          </a:p>
        </p:txBody>
      </p:sp>
      <p:pic>
        <p:nvPicPr>
          <p:cNvPr id="5" name="Image 4" descr="dépollution.jpg"/>
          <p:cNvPicPr>
            <a:picLocks noChangeAspect="1"/>
          </p:cNvPicPr>
          <p:nvPr/>
        </p:nvPicPr>
        <p:blipFill>
          <a:blip r:embed="rId2"/>
          <a:stretch>
            <a:fillRect/>
          </a:stretch>
        </p:blipFill>
        <p:spPr>
          <a:xfrm>
            <a:off x="6858009" y="370111"/>
            <a:ext cx="5182670" cy="3144443"/>
          </a:xfrm>
          <a:prstGeom prst="rect">
            <a:avLst/>
          </a:prstGeom>
        </p:spPr>
      </p:pic>
      <p:sp>
        <p:nvSpPr>
          <p:cNvPr id="6" name="ZoneTexte 5"/>
          <p:cNvSpPr txBox="1"/>
          <p:nvPr/>
        </p:nvSpPr>
        <p:spPr>
          <a:xfrm>
            <a:off x="115291" y="696035"/>
            <a:ext cx="6822702" cy="523220"/>
          </a:xfrm>
          <a:prstGeom prst="rect">
            <a:avLst/>
          </a:prstGeom>
          <a:noFill/>
        </p:spPr>
        <p:txBody>
          <a:bodyPr wrap="none" rtlCol="0">
            <a:spAutoFit/>
          </a:bodyPr>
          <a:lstStyle/>
          <a:p>
            <a:pPr>
              <a:buFont typeface="Wingdings" pitchFamily="2" charset="2"/>
              <a:buChar char="ü"/>
            </a:pPr>
            <a:r>
              <a:rPr lang="fr-FR" sz="2800" b="1" i="1" dirty="0" smtClean="0">
                <a:latin typeface="Times New Roman" pitchFamily="18" charset="0"/>
                <a:cs typeface="Times New Roman" pitchFamily="18" charset="0"/>
              </a:rPr>
              <a:t> </a:t>
            </a:r>
            <a:r>
              <a:rPr lang="fr-FR" sz="2800" b="1" i="1" dirty="0" err="1" smtClean="0">
                <a:latin typeface="Times New Roman" pitchFamily="18" charset="0"/>
                <a:cs typeface="Times New Roman" pitchFamily="18" charset="0"/>
              </a:rPr>
              <a:t>Downstream</a:t>
            </a:r>
            <a:r>
              <a:rPr lang="fr-FR" sz="2800" b="1" i="1" dirty="0" smtClean="0">
                <a:latin typeface="Times New Roman" pitchFamily="18" charset="0"/>
                <a:cs typeface="Times New Roman" pitchFamily="18" charset="0"/>
              </a:rPr>
              <a:t> (in the </a:t>
            </a:r>
            <a:r>
              <a:rPr lang="fr-FR" sz="2800" b="1" i="1" dirty="0" err="1" smtClean="0">
                <a:latin typeface="Times New Roman" pitchFamily="18" charset="0"/>
                <a:cs typeface="Times New Roman" pitchFamily="18" charset="0"/>
              </a:rPr>
              <a:t>lagoon</a:t>
            </a:r>
            <a:r>
              <a:rPr lang="fr-FR" sz="2800" b="1" i="1" dirty="0" smtClean="0">
                <a:latin typeface="Times New Roman" pitchFamily="18" charset="0"/>
                <a:cs typeface="Times New Roman" pitchFamily="18" charset="0"/>
              </a:rPr>
              <a:t> and </a:t>
            </a:r>
            <a:r>
              <a:rPr lang="fr-FR" sz="2800" b="1" i="1" dirty="0" err="1" smtClean="0">
                <a:latin typeface="Times New Roman" pitchFamily="18" charset="0"/>
                <a:cs typeface="Times New Roman" pitchFamily="18" charset="0"/>
              </a:rPr>
              <a:t>around</a:t>
            </a:r>
            <a:r>
              <a:rPr lang="fr-FR" sz="2800" b="1" i="1" dirty="0" smtClean="0">
                <a:latin typeface="Times New Roman" pitchFamily="18" charset="0"/>
                <a:cs typeface="Times New Roman" pitchFamily="18" charset="0"/>
              </a:rPr>
              <a:t> </a:t>
            </a:r>
            <a:r>
              <a:rPr lang="fr-FR" sz="2800" b="1" i="1" dirty="0" err="1" smtClean="0">
                <a:latin typeface="Times New Roman" pitchFamily="18" charset="0"/>
                <a:cs typeface="Times New Roman" pitchFamily="18" charset="0"/>
              </a:rPr>
              <a:t>it</a:t>
            </a:r>
            <a:r>
              <a:rPr lang="fr-FR" sz="2800" b="1" i="1" dirty="0" smtClean="0">
                <a:latin typeface="Times New Roman" pitchFamily="18" charset="0"/>
                <a:cs typeface="Times New Roman" pitchFamily="18" charset="0"/>
              </a:rPr>
              <a:t>)</a:t>
            </a:r>
            <a:endParaRPr lang="fr-FR" sz="2800" b="1" i="1" dirty="0">
              <a:latin typeface="Times New Roman" pitchFamily="18" charset="0"/>
              <a:cs typeface="Times New Roman" pitchFamily="18" charset="0"/>
            </a:endParaRPr>
          </a:p>
        </p:txBody>
      </p:sp>
      <p:pic>
        <p:nvPicPr>
          <p:cNvPr id="8" name="Image 7" descr="biohuts.jpg"/>
          <p:cNvPicPr>
            <a:picLocks noChangeAspect="1"/>
          </p:cNvPicPr>
          <p:nvPr/>
        </p:nvPicPr>
        <p:blipFill>
          <a:blip r:embed="rId3"/>
          <a:stretch>
            <a:fillRect/>
          </a:stretch>
        </p:blipFill>
        <p:spPr>
          <a:xfrm>
            <a:off x="0" y="2765906"/>
            <a:ext cx="3689131" cy="3002020"/>
          </a:xfrm>
          <a:prstGeom prst="rect">
            <a:avLst/>
          </a:prstGeom>
        </p:spPr>
      </p:pic>
      <p:pic>
        <p:nvPicPr>
          <p:cNvPr id="9" name="Image 8" descr="biohuts2.jpg"/>
          <p:cNvPicPr>
            <a:picLocks noChangeAspect="1"/>
          </p:cNvPicPr>
          <p:nvPr/>
        </p:nvPicPr>
        <p:blipFill>
          <a:blip r:embed="rId4"/>
          <a:stretch>
            <a:fillRect/>
          </a:stretch>
        </p:blipFill>
        <p:spPr>
          <a:xfrm>
            <a:off x="3907877" y="3643478"/>
            <a:ext cx="7277100" cy="27241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xmlns="" val="0"/>
              </a:ext>
            </a:extLst>
          </a:blip>
          <a:srcRect r="17139"/>
          <a:stretch/>
        </p:blipFill>
        <p:spPr>
          <a:xfrm>
            <a:off x="3449781" y="2168942"/>
            <a:ext cx="5135083" cy="4628951"/>
          </a:xfrm>
          <a:prstGeom prst="rect">
            <a:avLst/>
          </a:prstGeom>
        </p:spPr>
      </p:pic>
      <p:graphicFrame>
        <p:nvGraphicFramePr>
          <p:cNvPr id="9" name="Diagramme 8"/>
          <p:cNvGraphicFramePr/>
          <p:nvPr/>
        </p:nvGraphicFramePr>
        <p:xfrm>
          <a:off x="86821" y="68277"/>
          <a:ext cx="6120000" cy="68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à coins arrondis 9"/>
          <p:cNvSpPr/>
          <p:nvPr/>
        </p:nvSpPr>
        <p:spPr>
          <a:xfrm>
            <a:off x="285711" y="142855"/>
            <a:ext cx="2978901" cy="552949"/>
          </a:xfrm>
          <a:prstGeom prst="roundRect">
            <a:avLst/>
          </a:prstGeom>
          <a:solidFill>
            <a:schemeClr val="accent2">
              <a:lumMod val="75000"/>
            </a:schemeClr>
          </a:solidFill>
          <a:ln w="28575">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b="1" dirty="0" smtClean="0">
                <a:latin typeface="Times New Roman" panose="02020603050405020304" pitchFamily="18" charset="0"/>
                <a:cs typeface="Times New Roman" panose="02020603050405020304" pitchFamily="18" charset="0"/>
              </a:rPr>
              <a:t>Nador </a:t>
            </a:r>
            <a:r>
              <a:rPr lang="fr-FR" sz="2400" b="1" dirty="0" err="1" smtClean="0">
                <a:latin typeface="Times New Roman" panose="02020603050405020304" pitchFamily="18" charset="0"/>
                <a:cs typeface="Times New Roman" panose="02020603050405020304" pitchFamily="18" charset="0"/>
              </a:rPr>
              <a:t>lagoon</a:t>
            </a:r>
            <a:endParaRPr lang="fr-FR" sz="2400" b="1" dirty="0">
              <a:latin typeface="Times New Roman" panose="02020603050405020304" pitchFamily="18" charset="0"/>
              <a:cs typeface="Times New Roman" panose="02020603050405020304" pitchFamily="18" charset="0"/>
            </a:endParaRPr>
          </a:p>
        </p:txBody>
      </p:sp>
      <p:grpSp>
        <p:nvGrpSpPr>
          <p:cNvPr id="11" name="Groupe 4"/>
          <p:cNvGrpSpPr/>
          <p:nvPr/>
        </p:nvGrpSpPr>
        <p:grpSpPr>
          <a:xfrm>
            <a:off x="409462" y="4071942"/>
            <a:ext cx="2777023" cy="1987166"/>
            <a:chOff x="409459" y="4176175"/>
            <a:chExt cx="2777023" cy="1987166"/>
          </a:xfrm>
        </p:grpSpPr>
        <p:sp>
          <p:nvSpPr>
            <p:cNvPr id="12" name="Légende encadrée avec une bordure 1 11"/>
            <p:cNvSpPr/>
            <p:nvPr/>
          </p:nvSpPr>
          <p:spPr>
            <a:xfrm flipH="1">
              <a:off x="409459" y="4176175"/>
              <a:ext cx="2777023" cy="1987166"/>
            </a:xfrm>
            <a:prstGeom prst="accentBorderCallout1">
              <a:avLst>
                <a:gd name="adj1" fmla="val 44820"/>
                <a:gd name="adj2" fmla="val -2226"/>
                <a:gd name="adj3" fmla="val 46593"/>
                <a:gd name="adj4" fmla="val -36600"/>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02672" y="4268595"/>
              <a:ext cx="2459931" cy="1844948"/>
            </a:xfrm>
            <a:prstGeom prst="rect">
              <a:avLst/>
            </a:prstGeom>
          </p:spPr>
        </p:pic>
      </p:grpSp>
      <p:sp>
        <p:nvSpPr>
          <p:cNvPr id="14" name="Légende encadrée avec une bordure 1 13"/>
          <p:cNvSpPr/>
          <p:nvPr/>
        </p:nvSpPr>
        <p:spPr>
          <a:xfrm rot="5400000" flipH="1">
            <a:off x="967402" y="389897"/>
            <a:ext cx="1589428" cy="3524232"/>
          </a:xfrm>
          <a:prstGeom prst="accentBorderCallout1">
            <a:avLst>
              <a:gd name="adj1" fmla="val 57036"/>
              <a:gd name="adj2" fmla="val -4152"/>
              <a:gd name="adj3" fmla="val -23006"/>
              <a:gd name="adj4" fmla="val -38734"/>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513032" y="1138601"/>
            <a:ext cx="2488259" cy="1718540"/>
          </a:xfrm>
          <a:prstGeom prst="rect">
            <a:avLst/>
          </a:prstGeom>
          <a:noFill/>
          <a:ln>
            <a:noFill/>
          </a:ln>
        </p:spPr>
        <p:style>
          <a:lnRef idx="2">
            <a:schemeClr val="accent2"/>
          </a:lnRef>
          <a:fillRef idx="1">
            <a:schemeClr val="lt1"/>
          </a:fillRef>
          <a:effectRef idx="0">
            <a:schemeClr val="accent2"/>
          </a:effectRef>
          <a:fontRef idx="minor">
            <a:schemeClr val="dk1"/>
          </a:fontRef>
        </p:style>
      </p:pic>
      <p:sp>
        <p:nvSpPr>
          <p:cNvPr id="16" name="Légende encadrée avec une bordure 1 15"/>
          <p:cNvSpPr/>
          <p:nvPr/>
        </p:nvSpPr>
        <p:spPr>
          <a:xfrm rot="10800000" flipH="1">
            <a:off x="5442437" y="1082999"/>
            <a:ext cx="2617441" cy="1808648"/>
          </a:xfrm>
          <a:prstGeom prst="accentBorderCallout1">
            <a:avLst>
              <a:gd name="adj1" fmla="val 26380"/>
              <a:gd name="adj2" fmla="val -2568"/>
              <a:gd name="adj3" fmla="val -47985"/>
              <a:gd name="adj4" fmla="val -5531"/>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Légende encadrée avec une bordure 1 16"/>
          <p:cNvSpPr/>
          <p:nvPr/>
        </p:nvSpPr>
        <p:spPr>
          <a:xfrm flipH="1">
            <a:off x="8572515" y="2500307"/>
            <a:ext cx="3543279" cy="1928827"/>
          </a:xfrm>
          <a:prstGeom prst="accentBorderCallout1">
            <a:avLst>
              <a:gd name="adj1" fmla="val 55710"/>
              <a:gd name="adj2" fmla="val 102954"/>
              <a:gd name="adj3" fmla="val 79634"/>
              <a:gd name="adj4" fmla="val 181845"/>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à coins arrondis 17"/>
          <p:cNvSpPr/>
          <p:nvPr/>
        </p:nvSpPr>
        <p:spPr>
          <a:xfrm>
            <a:off x="9334524" y="1857366"/>
            <a:ext cx="2370995" cy="4162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imes New Roman" pitchFamily="18" charset="0"/>
                <a:cs typeface="Times New Roman" pitchFamily="18" charset="0"/>
              </a:rPr>
              <a:t>City of </a:t>
            </a:r>
            <a:r>
              <a:rPr lang="fr-FR" b="1" dirty="0" err="1" smtClean="0">
                <a:solidFill>
                  <a:schemeClr val="tx1"/>
                </a:solidFill>
                <a:latin typeface="Times New Roman" pitchFamily="18" charset="0"/>
                <a:cs typeface="Times New Roman" pitchFamily="18" charset="0"/>
              </a:rPr>
              <a:t>two</a:t>
            </a:r>
            <a:r>
              <a:rPr lang="fr-FR" b="1" dirty="0" smtClean="0">
                <a:solidFill>
                  <a:schemeClr val="tx1"/>
                </a:solidFill>
                <a:latin typeface="Times New Roman" pitchFamily="18" charset="0"/>
                <a:cs typeface="Times New Roman" pitchFamily="18" charset="0"/>
              </a:rPr>
              <a:t> </a:t>
            </a:r>
            <a:r>
              <a:rPr lang="fr-FR" b="1" dirty="0" err="1" smtClean="0">
                <a:solidFill>
                  <a:schemeClr val="tx1"/>
                </a:solidFill>
                <a:latin typeface="Times New Roman" pitchFamily="18" charset="0"/>
                <a:cs typeface="Times New Roman" pitchFamily="18" charset="0"/>
              </a:rPr>
              <a:t>seas</a:t>
            </a:r>
            <a:endParaRPr lang="fr-FR" b="1" dirty="0">
              <a:solidFill>
                <a:schemeClr val="tx1"/>
              </a:solidFill>
              <a:latin typeface="Times New Roman" pitchFamily="18" charset="0"/>
              <a:cs typeface="Times New Roman" pitchFamily="18" charset="0"/>
            </a:endParaRPr>
          </a:p>
        </p:txBody>
      </p:sp>
      <p:sp>
        <p:nvSpPr>
          <p:cNvPr id="19" name="Rectangle à coins arrondis 18"/>
          <p:cNvSpPr/>
          <p:nvPr/>
        </p:nvSpPr>
        <p:spPr>
          <a:xfrm>
            <a:off x="5810248" y="642918"/>
            <a:ext cx="1999959" cy="4338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imes New Roman" pitchFamily="18" charset="0"/>
                <a:cs typeface="Times New Roman" pitchFamily="18" charset="0"/>
              </a:rPr>
              <a:t>New </a:t>
            </a:r>
            <a:r>
              <a:rPr lang="fr-FR" b="1" dirty="0" err="1" smtClean="0">
                <a:solidFill>
                  <a:schemeClr val="tx1"/>
                </a:solidFill>
                <a:latin typeface="Times New Roman" pitchFamily="18" charset="0"/>
                <a:cs typeface="Times New Roman" pitchFamily="18" charset="0"/>
              </a:rPr>
              <a:t>pass</a:t>
            </a:r>
            <a:endParaRPr lang="fr-FR" b="1" dirty="0">
              <a:solidFill>
                <a:schemeClr val="tx1"/>
              </a:solidFill>
              <a:latin typeface="Times New Roman" pitchFamily="18" charset="0"/>
              <a:cs typeface="Times New Roman" pitchFamily="18" charset="0"/>
            </a:endParaRPr>
          </a:p>
        </p:txBody>
      </p:sp>
      <p:sp>
        <p:nvSpPr>
          <p:cNvPr id="20" name="Rectangle à coins arrondis 19"/>
          <p:cNvSpPr/>
          <p:nvPr/>
        </p:nvSpPr>
        <p:spPr>
          <a:xfrm>
            <a:off x="666712" y="3286127"/>
            <a:ext cx="2180493" cy="3155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smtClean="0">
                <a:solidFill>
                  <a:schemeClr val="tx1"/>
                </a:solidFill>
                <a:latin typeface="Times New Roman" pitchFamily="18" charset="0"/>
                <a:cs typeface="Times New Roman" pitchFamily="18" charset="0"/>
              </a:rPr>
              <a:t>Atalayoun</a:t>
            </a:r>
            <a:endParaRPr lang="fr-FR" b="1" dirty="0">
              <a:solidFill>
                <a:schemeClr val="tx1"/>
              </a:solidFill>
              <a:latin typeface="Times New Roman" pitchFamily="18" charset="0"/>
              <a:cs typeface="Times New Roman" pitchFamily="18" charset="0"/>
            </a:endParaRPr>
          </a:p>
        </p:txBody>
      </p:sp>
      <p:sp>
        <p:nvSpPr>
          <p:cNvPr id="21" name="Rectangle à coins arrondis 20"/>
          <p:cNvSpPr/>
          <p:nvPr/>
        </p:nvSpPr>
        <p:spPr>
          <a:xfrm>
            <a:off x="389747" y="6384471"/>
            <a:ext cx="2758191" cy="3985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imes New Roman" pitchFamily="18" charset="0"/>
                <a:cs typeface="Times New Roman" pitchFamily="18" charset="0"/>
              </a:rPr>
              <a:t>New Nador</a:t>
            </a:r>
            <a:endParaRPr lang="fr-FR" b="1" dirty="0">
              <a:solidFill>
                <a:schemeClr val="tx1"/>
              </a:solidFill>
              <a:latin typeface="Times New Roman" pitchFamily="18" charset="0"/>
              <a:cs typeface="Times New Roman" pitchFamily="18" charset="0"/>
            </a:endParaRPr>
          </a:p>
        </p:txBody>
      </p:sp>
      <p:sp>
        <p:nvSpPr>
          <p:cNvPr id="22" name="Légende encadrée avec une bordure 1 21"/>
          <p:cNvSpPr/>
          <p:nvPr/>
        </p:nvSpPr>
        <p:spPr>
          <a:xfrm flipH="1">
            <a:off x="7429509" y="4786322"/>
            <a:ext cx="3810027" cy="1857388"/>
          </a:xfrm>
          <a:prstGeom prst="accentBorderCallout1">
            <a:avLst>
              <a:gd name="adj1" fmla="val 55710"/>
              <a:gd name="adj2" fmla="val 102954"/>
              <a:gd name="adj3" fmla="val 29447"/>
              <a:gd name="adj4" fmla="val 180533"/>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descr="7ceccc07eb69309990bbf45d3cb193d5.jpg"/>
          <p:cNvPicPr>
            <a:picLocks noChangeAspect="1"/>
          </p:cNvPicPr>
          <p:nvPr/>
        </p:nvPicPr>
        <p:blipFill>
          <a:blip r:embed="rId9"/>
          <a:stretch>
            <a:fillRect/>
          </a:stretch>
        </p:blipFill>
        <p:spPr>
          <a:xfrm>
            <a:off x="7429509" y="4929198"/>
            <a:ext cx="3682992" cy="1657346"/>
          </a:xfrm>
          <a:prstGeom prst="rect">
            <a:avLst/>
          </a:prstGeom>
        </p:spPr>
      </p:pic>
      <p:pic>
        <p:nvPicPr>
          <p:cNvPr id="24" name="Image 23" descr="images (37).jpg"/>
          <p:cNvPicPr>
            <a:picLocks noChangeAspect="1"/>
          </p:cNvPicPr>
          <p:nvPr/>
        </p:nvPicPr>
        <p:blipFill>
          <a:blip r:embed="rId10"/>
          <a:stretch>
            <a:fillRect/>
          </a:stretch>
        </p:blipFill>
        <p:spPr>
          <a:xfrm>
            <a:off x="8590991" y="2571747"/>
            <a:ext cx="3492500" cy="1743075"/>
          </a:xfrm>
          <a:prstGeom prst="rect">
            <a:avLst/>
          </a:prstGeom>
        </p:spPr>
      </p:pic>
      <p:pic>
        <p:nvPicPr>
          <p:cNvPr id="25" name="Image 24" descr="4dd7e84268368a172e06875c0d2628.jpg"/>
          <p:cNvPicPr>
            <a:picLocks noChangeAspect="1"/>
          </p:cNvPicPr>
          <p:nvPr/>
        </p:nvPicPr>
        <p:blipFill>
          <a:blip r:embed="rId11"/>
          <a:stretch>
            <a:fillRect/>
          </a:stretch>
        </p:blipFill>
        <p:spPr>
          <a:xfrm>
            <a:off x="0" y="1428736"/>
            <a:ext cx="3429024" cy="1508476"/>
          </a:xfrm>
          <a:prstGeom prst="rect">
            <a:avLst/>
          </a:prstGeom>
        </p:spPr>
      </p:pic>
      <p:sp>
        <p:nvSpPr>
          <p:cNvPr id="26" name="Rectangle à coins arrondis 25"/>
          <p:cNvSpPr/>
          <p:nvPr/>
        </p:nvSpPr>
        <p:spPr>
          <a:xfrm>
            <a:off x="8667768" y="4357697"/>
            <a:ext cx="3524232" cy="4162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smtClean="0">
                <a:solidFill>
                  <a:schemeClr val="tx1"/>
                </a:solidFill>
                <a:latin typeface="Times New Roman" pitchFamily="18" charset="0"/>
                <a:cs typeface="Times New Roman" pitchFamily="18" charset="0"/>
              </a:rPr>
              <a:t>Ornithological</a:t>
            </a:r>
            <a:r>
              <a:rPr lang="fr-FR" b="1" dirty="0" smtClean="0">
                <a:solidFill>
                  <a:schemeClr val="tx1"/>
                </a:solidFill>
                <a:latin typeface="Times New Roman" pitchFamily="18" charset="0"/>
                <a:cs typeface="Times New Roman" pitchFamily="18" charset="0"/>
              </a:rPr>
              <a:t> </a:t>
            </a:r>
            <a:r>
              <a:rPr lang="fr-FR" b="1" dirty="0" err="1" smtClean="0">
                <a:solidFill>
                  <a:schemeClr val="tx1"/>
                </a:solidFill>
                <a:latin typeface="Times New Roman" pitchFamily="18" charset="0"/>
                <a:cs typeface="Times New Roman" pitchFamily="18" charset="0"/>
              </a:rPr>
              <a:t>park</a:t>
            </a:r>
            <a:endParaRPr lang="fr-FR"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right)">
                                      <p:cBhvr>
                                        <p:cTn id="23" dur="500"/>
                                        <p:tgtEl>
                                          <p:spTgt spid="21"/>
                                        </p:tgtEl>
                                      </p:cBhvr>
                                    </p:animEffect>
                                  </p:childTnLst>
                                </p:cTn>
                              </p:par>
                              <p:par>
                                <p:cTn id="24" presetID="22" presetClass="entr" presetSubtype="2"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500"/>
                                        <p:tgtEl>
                                          <p:spTgt spid="26"/>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p:bldP spid="19" grpId="0"/>
      <p:bldP spid="20" grpId="0"/>
      <p:bldP spid="21" grpId="0"/>
      <p:bldP spid="22"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circulation.jpg"/>
          <p:cNvPicPr>
            <a:picLocks noGrp="1" noChangeAspect="1"/>
          </p:cNvPicPr>
          <p:nvPr>
            <p:ph idx="1"/>
          </p:nvPr>
        </p:nvPicPr>
        <p:blipFill>
          <a:blip r:embed="rId2"/>
          <a:stretch>
            <a:fillRect/>
          </a:stretch>
        </p:blipFill>
        <p:spPr>
          <a:xfrm>
            <a:off x="3689130" y="1012419"/>
            <a:ext cx="5102074" cy="5186058"/>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782519" y="1897035"/>
            <a:ext cx="884988" cy="400110"/>
          </a:xfrm>
          <a:prstGeom prst="rect">
            <a:avLst/>
          </a:prstGeom>
          <a:noFill/>
        </p:spPr>
        <p:txBody>
          <a:bodyPr wrap="square" rtlCol="0">
            <a:spAutoFit/>
          </a:bodyPr>
          <a:lstStyle/>
          <a:p>
            <a:r>
              <a:rPr lang="fr-FR" sz="2000" b="1" dirty="0" smtClean="0">
                <a:solidFill>
                  <a:schemeClr val="bg1"/>
                </a:solidFill>
                <a:latin typeface="Tahoma" pitchFamily="34" charset="0"/>
                <a:ea typeface="Tahoma" pitchFamily="34" charset="0"/>
                <a:cs typeface="Tahoma" pitchFamily="34" charset="0"/>
              </a:rPr>
              <a:t>2008  </a:t>
            </a:r>
          </a:p>
        </p:txBody>
      </p:sp>
      <p:sp>
        <p:nvSpPr>
          <p:cNvPr id="7" name="ZoneTexte 6"/>
          <p:cNvSpPr txBox="1"/>
          <p:nvPr/>
        </p:nvSpPr>
        <p:spPr>
          <a:xfrm>
            <a:off x="737191" y="2634485"/>
            <a:ext cx="2662908" cy="461665"/>
          </a:xfrm>
          <a:prstGeom prst="rect">
            <a:avLst/>
          </a:prstGeom>
          <a:noFill/>
        </p:spPr>
        <p:txBody>
          <a:bodyPr wrap="none" rtlCol="0">
            <a:spAutoFit/>
          </a:bodyPr>
          <a:lstStyle/>
          <a:p>
            <a:r>
              <a:rPr lang="fr-FR" sz="2400" b="1" dirty="0" err="1" smtClean="0">
                <a:solidFill>
                  <a:schemeClr val="bg1"/>
                </a:solidFill>
                <a:latin typeface="Times New Roman" pitchFamily="18" charset="0"/>
                <a:cs typeface="Times New Roman" pitchFamily="18" charset="0"/>
              </a:rPr>
              <a:t>Early</a:t>
            </a:r>
            <a:r>
              <a:rPr lang="fr-FR" sz="2400" b="1" dirty="0" smtClean="0">
                <a:solidFill>
                  <a:schemeClr val="bg1"/>
                </a:solidFill>
                <a:latin typeface="Times New Roman" pitchFamily="18" charset="0"/>
                <a:cs typeface="Times New Roman" pitchFamily="18" charset="0"/>
              </a:rPr>
              <a:t> 20th </a:t>
            </a:r>
            <a:r>
              <a:rPr lang="fr-FR" sz="2400" b="1" dirty="0" err="1" smtClean="0">
                <a:solidFill>
                  <a:schemeClr val="bg1"/>
                </a:solidFill>
                <a:latin typeface="Times New Roman" pitchFamily="18" charset="0"/>
                <a:cs typeface="Times New Roman" pitchFamily="18" charset="0"/>
              </a:rPr>
              <a:t>century</a:t>
            </a:r>
            <a:endParaRPr lang="fr-FR" sz="2400" b="1" dirty="0">
              <a:solidFill>
                <a:schemeClr val="bg1"/>
              </a:solidFill>
              <a:latin typeface="Times New Roman" pitchFamily="18" charset="0"/>
              <a:cs typeface="Times New Roman" pitchFamily="18" charset="0"/>
            </a:endParaRPr>
          </a:p>
        </p:txBody>
      </p:sp>
      <p:sp>
        <p:nvSpPr>
          <p:cNvPr id="8" name="ZoneTexte 7"/>
          <p:cNvSpPr txBox="1"/>
          <p:nvPr/>
        </p:nvSpPr>
        <p:spPr>
          <a:xfrm>
            <a:off x="5076863" y="2604051"/>
            <a:ext cx="5030544" cy="461665"/>
          </a:xfrm>
          <a:prstGeom prst="rect">
            <a:avLst/>
          </a:prstGeom>
          <a:noFill/>
        </p:spPr>
        <p:txBody>
          <a:bodyPr wrap="none" rtlCol="0">
            <a:spAutoFit/>
          </a:bodyPr>
          <a:lstStyle/>
          <a:p>
            <a:r>
              <a:rPr lang="fr-FR" sz="2400" b="1" dirty="0" err="1" smtClean="0">
                <a:solidFill>
                  <a:schemeClr val="bg1"/>
                </a:solidFill>
                <a:latin typeface="Times New Roman" pitchFamily="18" charset="0"/>
                <a:cs typeface="Times New Roman" pitchFamily="18" charset="0"/>
              </a:rPr>
              <a:t>Development</a:t>
            </a:r>
            <a:r>
              <a:rPr lang="fr-FR" sz="2400" b="1" dirty="0" smtClean="0">
                <a:solidFill>
                  <a:schemeClr val="bg1"/>
                </a:solidFill>
                <a:latin typeface="Times New Roman" pitchFamily="18" charset="0"/>
                <a:cs typeface="Times New Roman" pitchFamily="18" charset="0"/>
              </a:rPr>
              <a:t> </a:t>
            </a:r>
            <a:r>
              <a:rPr lang="fr-FR" sz="2400" b="1" dirty="0" err="1" smtClean="0">
                <a:solidFill>
                  <a:schemeClr val="bg1"/>
                </a:solidFill>
                <a:latin typeface="Times New Roman" pitchFamily="18" charset="0"/>
                <a:cs typeface="Times New Roman" pitchFamily="18" charset="0"/>
              </a:rPr>
              <a:t>work</a:t>
            </a:r>
            <a:r>
              <a:rPr lang="fr-FR" sz="2400" b="1" dirty="0" smtClean="0">
                <a:solidFill>
                  <a:schemeClr val="bg1"/>
                </a:solidFill>
                <a:latin typeface="Times New Roman" pitchFamily="18" charset="0"/>
                <a:cs typeface="Times New Roman" pitchFamily="18" charset="0"/>
              </a:rPr>
              <a:t> </a:t>
            </a:r>
            <a:r>
              <a:rPr lang="fr-FR" sz="2400" b="1" dirty="0" err="1" smtClean="0">
                <a:solidFill>
                  <a:schemeClr val="bg1"/>
                </a:solidFill>
                <a:latin typeface="Times New Roman" pitchFamily="18" charset="0"/>
                <a:cs typeface="Times New Roman" pitchFamily="18" charset="0"/>
              </a:rPr>
              <a:t>carried</a:t>
            </a:r>
            <a:r>
              <a:rPr lang="fr-FR" sz="2400" b="1" dirty="0" smtClean="0">
                <a:solidFill>
                  <a:schemeClr val="bg1"/>
                </a:solidFill>
                <a:latin typeface="Times New Roman" pitchFamily="18" charset="0"/>
                <a:cs typeface="Times New Roman" pitchFamily="18" charset="0"/>
              </a:rPr>
              <a:t> out </a:t>
            </a:r>
            <a:r>
              <a:rPr lang="fr-FR" sz="2400" b="1" dirty="0" err="1" smtClean="0">
                <a:solidFill>
                  <a:schemeClr val="bg1"/>
                </a:solidFill>
                <a:latin typeface="Times New Roman" pitchFamily="18" charset="0"/>
                <a:cs typeface="Times New Roman" pitchFamily="18" charset="0"/>
              </a:rPr>
              <a:t>so</a:t>
            </a:r>
            <a:r>
              <a:rPr lang="fr-FR" sz="2400" b="1" dirty="0" smtClean="0">
                <a:solidFill>
                  <a:schemeClr val="bg1"/>
                </a:solidFill>
                <a:latin typeface="Times New Roman" pitchFamily="18" charset="0"/>
                <a:cs typeface="Times New Roman" pitchFamily="18" charset="0"/>
              </a:rPr>
              <a:t> far</a:t>
            </a:r>
            <a:endParaRPr lang="fr-FR" sz="2400" b="1" dirty="0">
              <a:solidFill>
                <a:schemeClr val="bg1"/>
              </a:solidFill>
              <a:latin typeface="Times New Roman" pitchFamily="18" charset="0"/>
              <a:cs typeface="Times New Roman" pitchFamily="18" charset="0"/>
            </a:endParaRPr>
          </a:p>
        </p:txBody>
      </p:sp>
      <p:sp>
        <p:nvSpPr>
          <p:cNvPr id="9" name="Rectangle 8"/>
          <p:cNvSpPr/>
          <p:nvPr/>
        </p:nvSpPr>
        <p:spPr>
          <a:xfrm>
            <a:off x="10331355" y="2988864"/>
            <a:ext cx="1833351" cy="1228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err="1" smtClean="0">
                <a:latin typeface="Times New Roman" pitchFamily="18" charset="0"/>
                <a:cs typeface="Times New Roman" pitchFamily="18" charset="0"/>
              </a:rPr>
              <a:t>Tasks</a:t>
            </a:r>
            <a:r>
              <a:rPr lang="fr-FR" sz="1600" b="1" dirty="0" smtClean="0">
                <a:latin typeface="Times New Roman" pitchFamily="18" charset="0"/>
                <a:cs typeface="Times New Roman" pitchFamily="18" charset="0"/>
              </a:rPr>
              <a:t> to </a:t>
            </a:r>
            <a:r>
              <a:rPr lang="fr-FR" sz="1600" b="1" dirty="0" err="1" smtClean="0">
                <a:latin typeface="Times New Roman" pitchFamily="18" charset="0"/>
                <a:cs typeface="Times New Roman" pitchFamily="18" charset="0"/>
              </a:rPr>
              <a:t>be</a:t>
            </a:r>
            <a:r>
              <a:rPr lang="fr-FR" sz="1600" b="1" dirty="0" smtClean="0">
                <a:latin typeface="Times New Roman" pitchFamily="18" charset="0"/>
                <a:cs typeface="Times New Roman" pitchFamily="18" charset="0"/>
              </a:rPr>
              <a:t> </a:t>
            </a:r>
            <a:r>
              <a:rPr lang="fr-FR" sz="1600" b="1" dirty="0" err="1" smtClean="0">
                <a:latin typeface="Times New Roman" pitchFamily="18" charset="0"/>
                <a:cs typeface="Times New Roman" pitchFamily="18" charset="0"/>
              </a:rPr>
              <a:t>completed</a:t>
            </a:r>
            <a:r>
              <a:rPr lang="fr-FR" sz="1600" b="1" dirty="0" smtClean="0">
                <a:latin typeface="Times New Roman" pitchFamily="18" charset="0"/>
                <a:cs typeface="Times New Roman" pitchFamily="18" charset="0"/>
              </a:rPr>
              <a:t> &amp; Recommandations </a:t>
            </a:r>
            <a:endParaRPr lang="fr-FR" sz="1600" b="1" dirty="0">
              <a:latin typeface="Times New Roman" pitchFamily="18" charset="0"/>
              <a:cs typeface="Times New Roman" pitchFamily="18" charset="0"/>
            </a:endParaRPr>
          </a:p>
        </p:txBody>
      </p:sp>
      <p:sp>
        <p:nvSpPr>
          <p:cNvPr id="14" name="Flèche droite rayée 13"/>
          <p:cNvSpPr/>
          <p:nvPr/>
        </p:nvSpPr>
        <p:spPr>
          <a:xfrm>
            <a:off x="1160041" y="3166276"/>
            <a:ext cx="9144019" cy="887105"/>
          </a:xfrm>
          <a:prstGeom prst="strip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                                                                         </a:t>
            </a:r>
            <a:r>
              <a:rPr lang="fr-FR" sz="2400" b="1" i="1" dirty="0" smtClean="0">
                <a:latin typeface="Times New Roman" pitchFamily="18" charset="0"/>
                <a:cs typeface="Times New Roman" pitchFamily="18" charset="0"/>
              </a:rPr>
              <a:t>Time</a:t>
            </a:r>
            <a:endParaRPr lang="fr-FR" sz="2400" b="1" i="1" dirty="0">
              <a:latin typeface="Times New Roman" pitchFamily="18" charset="0"/>
              <a:cs typeface="Times New Roman" pitchFamily="18" charset="0"/>
            </a:endParaRPr>
          </a:p>
        </p:txBody>
      </p:sp>
      <p:sp>
        <p:nvSpPr>
          <p:cNvPr id="15" name="Rectangle 14"/>
          <p:cNvSpPr/>
          <p:nvPr/>
        </p:nvSpPr>
        <p:spPr>
          <a:xfrm>
            <a:off x="600468" y="3398288"/>
            <a:ext cx="464024" cy="42308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16" name="Rectangle 15"/>
          <p:cNvSpPr/>
          <p:nvPr/>
        </p:nvSpPr>
        <p:spPr>
          <a:xfrm>
            <a:off x="3973729" y="3289106"/>
            <a:ext cx="464024" cy="6414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7" name="Rectangle 16"/>
          <p:cNvSpPr/>
          <p:nvPr/>
        </p:nvSpPr>
        <p:spPr>
          <a:xfrm>
            <a:off x="3634061" y="4178334"/>
            <a:ext cx="2210937" cy="2101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smtClean="0">
                <a:latin typeface="Times New Roman" pitchFamily="18" charset="0"/>
                <a:cs typeface="Times New Roman" pitchFamily="18" charset="0"/>
              </a:rPr>
              <a:t>Creation</a:t>
            </a:r>
            <a:r>
              <a:rPr lang="fr-FR" b="1" dirty="0" smtClean="0">
                <a:latin typeface="Times New Roman" pitchFamily="18" charset="0"/>
                <a:cs typeface="Times New Roman" pitchFamily="18" charset="0"/>
              </a:rPr>
              <a:t> </a:t>
            </a:r>
            <a:r>
              <a:rPr lang="fr-FR" b="1" dirty="0" err="1" smtClean="0">
                <a:latin typeface="Times New Roman" pitchFamily="18" charset="0"/>
                <a:cs typeface="Times New Roman" pitchFamily="18" charset="0"/>
              </a:rPr>
              <a:t>MarchicaMed</a:t>
            </a:r>
            <a:endParaRPr lang="fr-FR" b="1" dirty="0" smtClean="0">
              <a:latin typeface="Times New Roman" pitchFamily="18" charset="0"/>
              <a:cs typeface="Times New Roman" pitchFamily="18" charset="0"/>
            </a:endParaRPr>
          </a:p>
          <a:p>
            <a:pPr algn="ctr"/>
            <a:r>
              <a:rPr lang="fr-FR" b="1" dirty="0" err="1" smtClean="0">
                <a:latin typeface="Times New Roman" pitchFamily="18" charset="0"/>
                <a:cs typeface="Times New Roman" pitchFamily="18" charset="0"/>
              </a:rPr>
              <a:t>Marchica</a:t>
            </a:r>
            <a:r>
              <a:rPr lang="fr-FR" b="1" dirty="0" smtClean="0">
                <a:latin typeface="Times New Roman" pitchFamily="18" charset="0"/>
                <a:cs typeface="Times New Roman" pitchFamily="18" charset="0"/>
              </a:rPr>
              <a:t> </a:t>
            </a:r>
            <a:r>
              <a:rPr lang="fr-FR" b="1" dirty="0" err="1" smtClean="0">
                <a:latin typeface="Times New Roman" pitchFamily="18" charset="0"/>
                <a:cs typeface="Times New Roman" pitchFamily="18" charset="0"/>
              </a:rPr>
              <a:t>agency</a:t>
            </a:r>
            <a:endParaRPr lang="fr-FR" b="1" dirty="0">
              <a:latin typeface="Times New Roman" pitchFamily="18" charset="0"/>
              <a:cs typeface="Times New Roman" pitchFamily="18" charset="0"/>
            </a:endParaRPr>
          </a:p>
        </p:txBody>
      </p:sp>
      <p:sp>
        <p:nvSpPr>
          <p:cNvPr id="18" name="Rectangle 17"/>
          <p:cNvSpPr/>
          <p:nvPr/>
        </p:nvSpPr>
        <p:spPr>
          <a:xfrm>
            <a:off x="698313" y="4178490"/>
            <a:ext cx="2210937" cy="2101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Times New Roman" pitchFamily="18" charset="0"/>
                <a:cs typeface="Times New Roman" pitchFamily="18" charset="0"/>
              </a:rPr>
              <a:t>The first </a:t>
            </a:r>
            <a:r>
              <a:rPr lang="fr-FR" b="1" dirty="0" err="1" smtClean="0">
                <a:latin typeface="Times New Roman" pitchFamily="18" charset="0"/>
                <a:cs typeface="Times New Roman" pitchFamily="18" charset="0"/>
              </a:rPr>
              <a:t>urban</a:t>
            </a:r>
            <a:r>
              <a:rPr lang="fr-FR" b="1" dirty="0" smtClean="0">
                <a:latin typeface="Times New Roman" pitchFamily="18" charset="0"/>
                <a:cs typeface="Times New Roman" pitchFamily="18" charset="0"/>
              </a:rPr>
              <a:t> center </a:t>
            </a:r>
            <a:r>
              <a:rPr lang="fr-FR" b="1" dirty="0" err="1" smtClean="0">
                <a:latin typeface="Times New Roman" pitchFamily="18" charset="0"/>
                <a:cs typeface="Times New Roman" pitchFamily="18" charset="0"/>
              </a:rPr>
              <a:t>appears</a:t>
            </a:r>
            <a:endParaRPr lang="fr-FR" b="1" dirty="0">
              <a:latin typeface="Times New Roman" pitchFamily="18" charset="0"/>
              <a:cs typeface="Times New Roman" pitchFamily="18" charset="0"/>
            </a:endParaRPr>
          </a:p>
        </p:txBody>
      </p:sp>
      <p:sp>
        <p:nvSpPr>
          <p:cNvPr id="11" name="ZoneTexte 10"/>
          <p:cNvSpPr txBox="1"/>
          <p:nvPr/>
        </p:nvSpPr>
        <p:spPr>
          <a:xfrm>
            <a:off x="9567081" y="1926604"/>
            <a:ext cx="1230547" cy="707886"/>
          </a:xfrm>
          <a:prstGeom prst="rect">
            <a:avLst/>
          </a:prstGeom>
          <a:noFill/>
        </p:spPr>
        <p:txBody>
          <a:bodyPr wrap="square" rtlCol="0">
            <a:spAutoFit/>
          </a:bodyPr>
          <a:lstStyle/>
          <a:p>
            <a:r>
              <a:rPr lang="fr-FR" sz="2000" b="1" dirty="0" err="1" smtClean="0">
                <a:solidFill>
                  <a:schemeClr val="bg1"/>
                </a:solidFill>
                <a:latin typeface="Tahoma" pitchFamily="34" charset="0"/>
                <a:ea typeface="Tahoma" pitchFamily="34" charset="0"/>
                <a:cs typeface="Tahoma" pitchFamily="34" charset="0"/>
              </a:rPr>
              <a:t>Present</a:t>
            </a:r>
            <a:endParaRPr lang="fr-FR" sz="2000" b="1" dirty="0" smtClean="0">
              <a:solidFill>
                <a:schemeClr val="bg1"/>
              </a:solidFill>
              <a:latin typeface="Tahoma" pitchFamily="34" charset="0"/>
              <a:ea typeface="Tahoma" pitchFamily="34" charset="0"/>
              <a:cs typeface="Tahoma" pitchFamily="34" charset="0"/>
            </a:endParaRPr>
          </a:p>
          <a:p>
            <a:endParaRPr lang="fr-FR" sz="2000" b="1" dirty="0" smtClean="0">
              <a:solidFill>
                <a:schemeClr val="bg1"/>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20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4" grpId="0" animBg="1"/>
      <p:bldP spid="15" grpId="0" animBg="1"/>
      <p:bldP spid="16" grpId="0" animBg="1"/>
      <p:bldP spid="17" grpId="0" animBg="1"/>
      <p:bldP spid="18"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descr="Marchica-3-768x480.jpg"/>
          <p:cNvPicPr>
            <a:picLocks noGrp="1" noChangeAspect="1"/>
          </p:cNvPicPr>
          <p:nvPr>
            <p:ph sz="half" idx="1"/>
          </p:nvPr>
        </p:nvPicPr>
        <p:blipFill>
          <a:blip r:embed="rId2"/>
          <a:stretch>
            <a:fillRect/>
          </a:stretch>
        </p:blipFill>
        <p:spPr>
          <a:xfrm>
            <a:off x="258952" y="1983867"/>
            <a:ext cx="6087261" cy="3804540"/>
          </a:xfrm>
        </p:spPr>
      </p:pic>
      <p:pic>
        <p:nvPicPr>
          <p:cNvPr id="6" name="Espace réservé du contenu 5" descr="Marchica-2-768x576.jpg"/>
          <p:cNvPicPr>
            <a:picLocks noGrp="1" noChangeAspect="1"/>
          </p:cNvPicPr>
          <p:nvPr>
            <p:ph sz="half" idx="2"/>
          </p:nvPr>
        </p:nvPicPr>
        <p:blipFill>
          <a:blip r:embed="rId3"/>
          <a:stretch>
            <a:fillRect/>
          </a:stretch>
        </p:blipFill>
        <p:spPr>
          <a:xfrm>
            <a:off x="6453276" y="1987517"/>
            <a:ext cx="5212313" cy="3796641"/>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782519" y="1897035"/>
            <a:ext cx="884988" cy="400110"/>
          </a:xfrm>
          <a:prstGeom prst="rect">
            <a:avLst/>
          </a:prstGeom>
          <a:noFill/>
        </p:spPr>
        <p:txBody>
          <a:bodyPr wrap="square" rtlCol="0">
            <a:spAutoFit/>
          </a:bodyPr>
          <a:lstStyle/>
          <a:p>
            <a:r>
              <a:rPr lang="fr-FR" sz="2000" b="1" dirty="0" smtClean="0">
                <a:solidFill>
                  <a:schemeClr val="bg1"/>
                </a:solidFill>
                <a:latin typeface="Tahoma" pitchFamily="34" charset="0"/>
                <a:ea typeface="Tahoma" pitchFamily="34" charset="0"/>
                <a:cs typeface="Tahoma" pitchFamily="34" charset="0"/>
              </a:rPr>
              <a:t>2008  </a:t>
            </a:r>
          </a:p>
        </p:txBody>
      </p:sp>
      <p:sp>
        <p:nvSpPr>
          <p:cNvPr id="9" name="Rectangle 8"/>
          <p:cNvSpPr/>
          <p:nvPr/>
        </p:nvSpPr>
        <p:spPr>
          <a:xfrm>
            <a:off x="8481849" y="2853559"/>
            <a:ext cx="3336016" cy="1379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err="1" smtClean="0">
                <a:latin typeface="Times New Roman" pitchFamily="18" charset="0"/>
                <a:cs typeface="Times New Roman" pitchFamily="18" charset="0"/>
              </a:rPr>
              <a:t>Tasks</a:t>
            </a:r>
            <a:r>
              <a:rPr lang="fr-FR" sz="2400" b="1" i="1" dirty="0" smtClean="0">
                <a:latin typeface="Times New Roman" pitchFamily="18" charset="0"/>
                <a:cs typeface="Times New Roman" pitchFamily="18" charset="0"/>
              </a:rPr>
              <a:t> to </a:t>
            </a:r>
            <a:r>
              <a:rPr lang="fr-FR" sz="2400" b="1" i="1" dirty="0" err="1" smtClean="0">
                <a:latin typeface="Times New Roman" pitchFamily="18" charset="0"/>
                <a:cs typeface="Times New Roman" pitchFamily="18" charset="0"/>
              </a:rPr>
              <a:t>be</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completed</a:t>
            </a:r>
            <a:r>
              <a:rPr lang="fr-FR" sz="2400" b="1" i="1" dirty="0" smtClean="0">
                <a:latin typeface="Times New Roman" pitchFamily="18" charset="0"/>
                <a:cs typeface="Times New Roman" pitchFamily="18" charset="0"/>
              </a:rPr>
              <a:t> </a:t>
            </a:r>
          </a:p>
          <a:p>
            <a:pPr algn="ctr"/>
            <a:r>
              <a:rPr lang="fr-FR" sz="2400" b="1" i="1" dirty="0" smtClean="0">
                <a:latin typeface="Times New Roman" pitchFamily="18" charset="0"/>
                <a:cs typeface="Times New Roman" pitchFamily="18" charset="0"/>
              </a:rPr>
              <a:t>&amp; </a:t>
            </a:r>
          </a:p>
          <a:p>
            <a:pPr algn="ctr"/>
            <a:r>
              <a:rPr lang="fr-FR" sz="2400" b="1" i="1" dirty="0" smtClean="0">
                <a:latin typeface="Times New Roman" pitchFamily="18" charset="0"/>
                <a:cs typeface="Times New Roman" pitchFamily="18" charset="0"/>
              </a:rPr>
              <a:t>Recommandations </a:t>
            </a:r>
            <a:endParaRPr lang="fr-FR" sz="2400" b="1" i="1" dirty="0">
              <a:latin typeface="Times New Roman" pitchFamily="18" charset="0"/>
              <a:cs typeface="Times New Roman" pitchFamily="18" charset="0"/>
            </a:endParaRPr>
          </a:p>
        </p:txBody>
      </p:sp>
      <p:sp>
        <p:nvSpPr>
          <p:cNvPr id="14" name="Flèche droite rayée 13"/>
          <p:cNvSpPr/>
          <p:nvPr/>
        </p:nvSpPr>
        <p:spPr>
          <a:xfrm>
            <a:off x="1160041" y="3166276"/>
            <a:ext cx="7148387" cy="887105"/>
          </a:xfrm>
          <a:prstGeom prst="strip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                                                                         </a:t>
            </a:r>
            <a:r>
              <a:rPr lang="fr-FR" sz="2400" b="1" i="1" dirty="0" smtClean="0">
                <a:latin typeface="Times New Roman" pitchFamily="18" charset="0"/>
                <a:cs typeface="Times New Roman" pitchFamily="18" charset="0"/>
              </a:rPr>
              <a:t>Time</a:t>
            </a:r>
            <a:endParaRPr lang="fr-FR" sz="2400" b="1" i="1" dirty="0">
              <a:latin typeface="Times New Roman" pitchFamily="18" charset="0"/>
              <a:cs typeface="Times New Roman" pitchFamily="18" charset="0"/>
            </a:endParaRPr>
          </a:p>
        </p:txBody>
      </p:sp>
      <p:sp>
        <p:nvSpPr>
          <p:cNvPr id="15" name="Rectangle 14"/>
          <p:cNvSpPr/>
          <p:nvPr/>
        </p:nvSpPr>
        <p:spPr>
          <a:xfrm>
            <a:off x="600468" y="3398288"/>
            <a:ext cx="464024" cy="42308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16" name="Rectangle 15"/>
          <p:cNvSpPr/>
          <p:nvPr/>
        </p:nvSpPr>
        <p:spPr>
          <a:xfrm>
            <a:off x="3973729" y="3289106"/>
            <a:ext cx="464024" cy="6414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1" name="ZoneTexte 10"/>
          <p:cNvSpPr txBox="1"/>
          <p:nvPr/>
        </p:nvSpPr>
        <p:spPr>
          <a:xfrm>
            <a:off x="7359908" y="2194618"/>
            <a:ext cx="1230547" cy="707886"/>
          </a:xfrm>
          <a:prstGeom prst="rect">
            <a:avLst/>
          </a:prstGeom>
          <a:noFill/>
        </p:spPr>
        <p:txBody>
          <a:bodyPr wrap="square" rtlCol="0">
            <a:spAutoFit/>
          </a:bodyPr>
          <a:lstStyle/>
          <a:p>
            <a:r>
              <a:rPr lang="fr-FR" sz="2000" b="1" dirty="0" err="1" smtClean="0">
                <a:solidFill>
                  <a:schemeClr val="bg1"/>
                </a:solidFill>
                <a:latin typeface="Tahoma" pitchFamily="34" charset="0"/>
                <a:ea typeface="Tahoma" pitchFamily="34" charset="0"/>
                <a:cs typeface="Tahoma" pitchFamily="34" charset="0"/>
              </a:rPr>
              <a:t>Present</a:t>
            </a:r>
            <a:endParaRPr lang="fr-FR" sz="2000" b="1" dirty="0" smtClean="0">
              <a:solidFill>
                <a:schemeClr val="bg1"/>
              </a:solidFill>
              <a:latin typeface="Tahoma" pitchFamily="34" charset="0"/>
              <a:ea typeface="Tahoma" pitchFamily="34" charset="0"/>
              <a:cs typeface="Tahoma" pitchFamily="34" charset="0"/>
            </a:endParaRPr>
          </a:p>
          <a:p>
            <a:endParaRPr lang="fr-FR" sz="2000" b="1" dirty="0" smtClean="0">
              <a:solidFill>
                <a:schemeClr val="bg1"/>
              </a:solidFill>
              <a:latin typeface="Tahoma" pitchFamily="34" charset="0"/>
              <a:ea typeface="Tahoma" pitchFamily="34" charset="0"/>
              <a:cs typeface="Tahoma" pitchFamily="34" charset="0"/>
            </a:endParaRPr>
          </a:p>
        </p:txBody>
      </p:sp>
      <p:sp>
        <p:nvSpPr>
          <p:cNvPr id="8" name="ZoneTexte 7"/>
          <p:cNvSpPr txBox="1"/>
          <p:nvPr/>
        </p:nvSpPr>
        <p:spPr>
          <a:xfrm>
            <a:off x="1150882" y="5312979"/>
            <a:ext cx="9380484" cy="707886"/>
          </a:xfrm>
          <a:prstGeom prst="rect">
            <a:avLst/>
          </a:prstGeom>
          <a:noFill/>
        </p:spPr>
        <p:txBody>
          <a:bodyPr wrap="square" rtlCol="0">
            <a:spAutoFit/>
          </a:bodyPr>
          <a:lstStyle/>
          <a:p>
            <a:r>
              <a:rPr lang="fr-FR" sz="2000" b="1" i="1" dirty="0" err="1" smtClean="0">
                <a:solidFill>
                  <a:schemeClr val="bg1"/>
                </a:solidFill>
                <a:latin typeface="Times New Roman" pitchFamily="18" charset="0"/>
                <a:ea typeface="Tahoma" pitchFamily="34" charset="0"/>
                <a:cs typeface="Times New Roman" pitchFamily="18" charset="0"/>
              </a:rPr>
              <a:t>Despite</a:t>
            </a:r>
            <a:r>
              <a:rPr lang="fr-FR" sz="2000" b="1" i="1" dirty="0" smtClean="0">
                <a:solidFill>
                  <a:schemeClr val="bg1"/>
                </a:solidFill>
                <a:latin typeface="Times New Roman" pitchFamily="18" charset="0"/>
                <a:ea typeface="Tahoma" pitchFamily="34" charset="0"/>
                <a:cs typeface="Times New Roman" pitchFamily="18" charset="0"/>
              </a:rPr>
              <a:t> all the efforts made, the </a:t>
            </a:r>
            <a:r>
              <a:rPr lang="fr-FR" sz="2000" b="1" i="1" dirty="0" err="1" smtClean="0">
                <a:solidFill>
                  <a:schemeClr val="bg1"/>
                </a:solidFill>
                <a:latin typeface="Times New Roman" pitchFamily="18" charset="0"/>
                <a:ea typeface="Tahoma" pitchFamily="34" charset="0"/>
                <a:cs typeface="Times New Roman" pitchFamily="18" charset="0"/>
              </a:rPr>
              <a:t>environmental</a:t>
            </a:r>
            <a:r>
              <a:rPr lang="fr-FR" sz="2000" b="1" i="1" dirty="0" smtClean="0">
                <a:solidFill>
                  <a:schemeClr val="bg1"/>
                </a:solidFill>
                <a:latin typeface="Times New Roman" pitchFamily="18" charset="0"/>
                <a:ea typeface="Tahoma" pitchFamily="34" charset="0"/>
                <a:cs typeface="Times New Roman" pitchFamily="18" charset="0"/>
              </a:rPr>
              <a:t> challenges </a:t>
            </a:r>
            <a:r>
              <a:rPr lang="fr-FR" sz="2000" b="1" i="1" dirty="0" err="1" smtClean="0">
                <a:solidFill>
                  <a:schemeClr val="bg1"/>
                </a:solidFill>
                <a:latin typeface="Times New Roman" pitchFamily="18" charset="0"/>
                <a:ea typeface="Tahoma" pitchFamily="34" charset="0"/>
                <a:cs typeface="Times New Roman" pitchFamily="18" charset="0"/>
              </a:rPr>
              <a:t>remain</a:t>
            </a:r>
            <a:r>
              <a:rPr lang="fr-FR" sz="2000" b="1" i="1" dirty="0" smtClean="0">
                <a:solidFill>
                  <a:schemeClr val="bg1"/>
                </a:solidFill>
                <a:latin typeface="Times New Roman" pitchFamily="18" charset="0"/>
                <a:ea typeface="Tahoma" pitchFamily="34" charset="0"/>
                <a:cs typeface="Times New Roman" pitchFamily="18" charset="0"/>
              </a:rPr>
              <a:t> </a:t>
            </a:r>
            <a:r>
              <a:rPr lang="fr-FR" sz="2000" b="1" i="1" dirty="0" err="1" smtClean="0">
                <a:solidFill>
                  <a:schemeClr val="bg1"/>
                </a:solidFill>
                <a:latin typeface="Times New Roman" pitchFamily="18" charset="0"/>
                <a:ea typeface="Tahoma" pitchFamily="34" charset="0"/>
                <a:cs typeface="Times New Roman" pitchFamily="18" charset="0"/>
              </a:rPr>
              <a:t>significant</a:t>
            </a:r>
            <a:r>
              <a:rPr lang="fr-FR" sz="2000" b="1" i="1" dirty="0" smtClean="0">
                <a:solidFill>
                  <a:schemeClr val="bg1"/>
                </a:solidFill>
                <a:latin typeface="Times New Roman" pitchFamily="18" charset="0"/>
                <a:ea typeface="Tahoma" pitchFamily="34" charset="0"/>
                <a:cs typeface="Times New Roman" pitchFamily="18" charset="0"/>
              </a:rPr>
              <a:t> and  </a:t>
            </a:r>
            <a:r>
              <a:rPr lang="fr-FR" sz="2000" b="1" i="1" dirty="0" err="1" smtClean="0">
                <a:solidFill>
                  <a:schemeClr val="bg1"/>
                </a:solidFill>
                <a:latin typeface="Times New Roman" pitchFamily="18" charset="0"/>
                <a:ea typeface="Tahoma" pitchFamily="34" charset="0"/>
                <a:cs typeface="Times New Roman" pitchFamily="18" charset="0"/>
              </a:rPr>
              <a:t>require</a:t>
            </a:r>
            <a:r>
              <a:rPr lang="fr-FR" sz="2000" b="1" i="1" dirty="0" smtClean="0">
                <a:solidFill>
                  <a:schemeClr val="bg1"/>
                </a:solidFill>
                <a:latin typeface="Times New Roman" pitchFamily="18" charset="0"/>
                <a:ea typeface="Tahoma" pitchFamily="34" charset="0"/>
                <a:cs typeface="Times New Roman" pitchFamily="18" charset="0"/>
              </a:rPr>
              <a:t> </a:t>
            </a:r>
            <a:r>
              <a:rPr lang="fr-FR" sz="2000" b="1" i="1" dirty="0" err="1" smtClean="0">
                <a:solidFill>
                  <a:schemeClr val="bg1"/>
                </a:solidFill>
                <a:latin typeface="Times New Roman" pitchFamily="18" charset="0"/>
                <a:ea typeface="Tahoma" pitchFamily="34" charset="0"/>
                <a:cs typeface="Times New Roman" pitchFamily="18" charset="0"/>
              </a:rPr>
              <a:t>continuous</a:t>
            </a:r>
            <a:r>
              <a:rPr lang="fr-FR" sz="2000" b="1" i="1" dirty="0" smtClean="0">
                <a:solidFill>
                  <a:schemeClr val="bg1"/>
                </a:solidFill>
                <a:latin typeface="Times New Roman" pitchFamily="18" charset="0"/>
                <a:ea typeface="Tahoma" pitchFamily="34" charset="0"/>
                <a:cs typeface="Times New Roman" pitchFamily="18" charset="0"/>
              </a:rPr>
              <a:t> and </a:t>
            </a:r>
            <a:r>
              <a:rPr lang="fr-FR" sz="2000" b="1" i="1" dirty="0" err="1" smtClean="0">
                <a:solidFill>
                  <a:schemeClr val="bg1"/>
                </a:solidFill>
                <a:latin typeface="Times New Roman" pitchFamily="18" charset="0"/>
                <a:ea typeface="Tahoma" pitchFamily="34" charset="0"/>
                <a:cs typeface="Times New Roman" pitchFamily="18" charset="0"/>
              </a:rPr>
              <a:t>cordinated</a:t>
            </a:r>
            <a:r>
              <a:rPr lang="fr-FR" sz="2000" b="1" i="1" dirty="0" smtClean="0">
                <a:solidFill>
                  <a:schemeClr val="bg1"/>
                </a:solidFill>
                <a:latin typeface="Times New Roman" pitchFamily="18" charset="0"/>
                <a:ea typeface="Tahoma" pitchFamily="34" charset="0"/>
                <a:cs typeface="Times New Roman" pitchFamily="18" charset="0"/>
              </a:rPr>
              <a:t> </a:t>
            </a:r>
            <a:r>
              <a:rPr lang="fr-FR" sz="2000" b="1" i="1" dirty="0" err="1" smtClean="0">
                <a:solidFill>
                  <a:schemeClr val="bg1"/>
                </a:solidFill>
                <a:latin typeface="Times New Roman" pitchFamily="18" charset="0"/>
                <a:ea typeface="Tahoma" pitchFamily="34" charset="0"/>
                <a:cs typeface="Times New Roman" pitchFamily="18" charset="0"/>
              </a:rPr>
              <a:t>work</a:t>
            </a:r>
            <a:r>
              <a:rPr lang="fr-FR" sz="2000" b="1" i="1" dirty="0" smtClean="0">
                <a:solidFill>
                  <a:schemeClr val="bg1"/>
                </a:solidFill>
                <a:latin typeface="Times New Roman" pitchFamily="18" charset="0"/>
                <a:ea typeface="Tahoma" pitchFamily="34" charset="0"/>
                <a:cs typeface="Times New Roman" pitchFamily="18" charset="0"/>
              </a:rPr>
              <a:t> </a:t>
            </a:r>
            <a:r>
              <a:rPr lang="fr-FR" sz="2000" b="1" i="1" dirty="0" err="1" smtClean="0">
                <a:solidFill>
                  <a:schemeClr val="bg1"/>
                </a:solidFill>
                <a:latin typeface="Times New Roman" pitchFamily="18" charset="0"/>
                <a:ea typeface="Tahoma" pitchFamily="34" charset="0"/>
                <a:cs typeface="Times New Roman" pitchFamily="18" charset="0"/>
              </a:rPr>
              <a:t>among</a:t>
            </a:r>
            <a:r>
              <a:rPr lang="fr-FR" sz="2000" b="1" i="1" dirty="0" smtClean="0">
                <a:solidFill>
                  <a:schemeClr val="bg1"/>
                </a:solidFill>
                <a:latin typeface="Times New Roman" pitchFamily="18" charset="0"/>
                <a:ea typeface="Tahoma" pitchFamily="34" charset="0"/>
                <a:cs typeface="Times New Roman" pitchFamily="18" charset="0"/>
              </a:rPr>
              <a:t> the </a:t>
            </a:r>
            <a:r>
              <a:rPr lang="fr-FR" sz="2000" b="1" i="1" dirty="0" err="1" smtClean="0">
                <a:solidFill>
                  <a:schemeClr val="bg1"/>
                </a:solidFill>
                <a:latin typeface="Times New Roman" pitchFamily="18" charset="0"/>
                <a:ea typeface="Tahoma" pitchFamily="34" charset="0"/>
                <a:cs typeface="Times New Roman" pitchFamily="18" charset="0"/>
              </a:rPr>
              <a:t>various</a:t>
            </a:r>
            <a:r>
              <a:rPr lang="fr-FR" sz="2000" b="1" i="1" dirty="0" smtClean="0">
                <a:solidFill>
                  <a:schemeClr val="bg1"/>
                </a:solidFill>
                <a:latin typeface="Times New Roman" pitchFamily="18" charset="0"/>
                <a:ea typeface="Tahoma" pitchFamily="34" charset="0"/>
                <a:cs typeface="Times New Roman" pitchFamily="18" charset="0"/>
              </a:rPr>
              <a:t> </a:t>
            </a:r>
            <a:r>
              <a:rPr lang="fr-FR" sz="2000" b="1" i="1" dirty="0" err="1" smtClean="0">
                <a:solidFill>
                  <a:schemeClr val="bg1"/>
                </a:solidFill>
                <a:latin typeface="Times New Roman" pitchFamily="18" charset="0"/>
                <a:ea typeface="Tahoma" pitchFamily="34" charset="0"/>
                <a:cs typeface="Times New Roman" pitchFamily="18" charset="0"/>
              </a:rPr>
              <a:t>stakeholders</a:t>
            </a:r>
            <a:r>
              <a:rPr lang="fr-FR" sz="2000" b="1" i="1" dirty="0" smtClean="0">
                <a:solidFill>
                  <a:schemeClr val="bg1"/>
                </a:solidFill>
                <a:latin typeface="Times New Roman" pitchFamily="18" charset="0"/>
                <a:ea typeface="Tahoma" pitchFamily="34" charset="0"/>
                <a:cs typeface="Times New Roman" pitchFamily="18" charset="0"/>
              </a:rPr>
              <a:t> on site</a:t>
            </a:r>
            <a:endParaRPr lang="fr-FR" sz="2000" b="1" i="1" dirty="0">
              <a:solidFill>
                <a:schemeClr val="bg1"/>
              </a:solidFill>
              <a:latin typeface="Times New Roman" pitchFamily="18" charset="0"/>
              <a:ea typeface="Tahoma"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1000"/>
                                        <p:tgtEl>
                                          <p:spTgt spid="1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4" grpId="0" animBg="1"/>
      <p:bldP spid="15" grpId="0" animBg="1"/>
      <p:bldP spid="16" grpId="0" animBg="1"/>
      <p:bldP spid="11"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au 43"/>
          <p:cNvGraphicFramePr>
            <a:graphicFrameLocks noGrp="1"/>
          </p:cNvGraphicFramePr>
          <p:nvPr>
            <p:extLst>
              <p:ext uri="{D42A27DB-BD31-4B8C-83A1-F6EECF244321}">
                <p14:modId xmlns:p14="http://schemas.microsoft.com/office/powerpoint/2010/main" xmlns="" val="3566453644"/>
              </p:ext>
            </p:extLst>
          </p:nvPr>
        </p:nvGraphicFramePr>
        <p:xfrm>
          <a:off x="79924" y="1554304"/>
          <a:ext cx="4710442" cy="2376255"/>
        </p:xfrm>
        <a:graphic>
          <a:graphicData uri="http://schemas.openxmlformats.org/drawingml/2006/table">
            <a:tbl>
              <a:tblPr firstRow="1" bandRow="1">
                <a:tableStyleId>{93296810-A885-4BE3-A3E7-6D5BEEA58F35}</a:tableStyleId>
              </a:tblPr>
              <a:tblGrid>
                <a:gridCol w="782800">
                  <a:extLst>
                    <a:ext uri="{9D8B030D-6E8A-4147-A177-3AD203B41FA5}">
                      <a16:colId xmlns:a16="http://schemas.microsoft.com/office/drawing/2014/main" xmlns="" val="20000"/>
                    </a:ext>
                  </a:extLst>
                </a:gridCol>
                <a:gridCol w="1205883">
                  <a:extLst>
                    <a:ext uri="{9D8B030D-6E8A-4147-A177-3AD203B41FA5}">
                      <a16:colId xmlns:a16="http://schemas.microsoft.com/office/drawing/2014/main" xmlns="" val="20001"/>
                    </a:ext>
                  </a:extLst>
                </a:gridCol>
                <a:gridCol w="964295">
                  <a:extLst>
                    <a:ext uri="{9D8B030D-6E8A-4147-A177-3AD203B41FA5}">
                      <a16:colId xmlns:a16="http://schemas.microsoft.com/office/drawing/2014/main" xmlns="" val="20002"/>
                    </a:ext>
                  </a:extLst>
                </a:gridCol>
                <a:gridCol w="903595">
                  <a:extLst>
                    <a:ext uri="{9D8B030D-6E8A-4147-A177-3AD203B41FA5}">
                      <a16:colId xmlns:a16="http://schemas.microsoft.com/office/drawing/2014/main" xmlns="" val="20003"/>
                    </a:ext>
                  </a:extLst>
                </a:gridCol>
                <a:gridCol w="853869">
                  <a:extLst>
                    <a:ext uri="{9D8B030D-6E8A-4147-A177-3AD203B41FA5}">
                      <a16:colId xmlns:a16="http://schemas.microsoft.com/office/drawing/2014/main" xmlns="" val="20004"/>
                    </a:ext>
                  </a:extLst>
                </a:gridCol>
              </a:tblGrid>
              <a:tr h="1059999">
                <a:tc>
                  <a:txBody>
                    <a:bodyPr/>
                    <a:lstStyle/>
                    <a:p>
                      <a:pPr algn="ctr" rtl="0">
                        <a:lnSpc>
                          <a:spcPct val="107000"/>
                        </a:lnSpc>
                      </a:pPr>
                      <a:r>
                        <a:rPr lang="fr-FR" sz="1600" b="1" dirty="0">
                          <a:solidFill>
                            <a:schemeClr val="tx1"/>
                          </a:solidFill>
                          <a:effectLst/>
                          <a:latin typeface="Traditional Arabic" panose="02020603050405020304" pitchFamily="18" charset="-78"/>
                          <a:cs typeface="Traditional Arabic" panose="02020603050405020304" pitchFamily="18" charset="-78"/>
                        </a:rPr>
                        <a:t>NO3</a:t>
                      </a:r>
                    </a:p>
                    <a:p>
                      <a:pPr algn="ctr" rtl="0">
                        <a:lnSpc>
                          <a:spcPct val="107000"/>
                        </a:lnSpc>
                      </a:pPr>
                      <a:r>
                        <a:rPr lang="fr-FR" sz="1400" b="1" dirty="0">
                          <a:solidFill>
                            <a:schemeClr val="tx1"/>
                          </a:solidFill>
                          <a:effectLst/>
                          <a:latin typeface="Traditional Arabic" panose="02020603050405020304" pitchFamily="18" charset="-78"/>
                          <a:cs typeface="Traditional Arabic" panose="02020603050405020304" pitchFamily="18" charset="-78"/>
                        </a:rPr>
                        <a:t>mg/l</a:t>
                      </a:r>
                      <a:endParaRPr lang="en-GB" sz="1400" b="1" dirty="0">
                        <a:solidFill>
                          <a:schemeClr val="tx1"/>
                        </a:solidFill>
                        <a:effectLst/>
                        <a:latin typeface="Traditional Arabic" panose="02020603050405020304" pitchFamily="18" charset="-78"/>
                        <a:cs typeface="Traditional Arabic" panose="02020603050405020304" pitchFamily="18" charset="-78"/>
                      </a:endParaRPr>
                    </a:p>
                  </a:txBody>
                  <a:tcPr marL="68580" marR="68580" marT="0" marB="0" anchor="ctr"/>
                </a:tc>
                <a:tc>
                  <a:txBody>
                    <a:bodyPr/>
                    <a:lstStyle/>
                    <a:p>
                      <a:pPr algn="ctr" rtl="0">
                        <a:lnSpc>
                          <a:spcPct val="107000"/>
                        </a:lnSpc>
                        <a:spcAft>
                          <a:spcPts val="0"/>
                        </a:spcAft>
                      </a:pPr>
                      <a:r>
                        <a:rPr lang="fr-FR" sz="1600" dirty="0">
                          <a:solidFill>
                            <a:schemeClr val="tx1"/>
                          </a:solidFill>
                          <a:effectLst/>
                          <a:latin typeface="Traditional Arabic" panose="02020603050405020304" pitchFamily="18" charset="-78"/>
                          <a:cs typeface="Traditional Arabic" panose="02020603050405020304" pitchFamily="18" charset="-78"/>
                        </a:rPr>
                        <a:t>Automne 2014</a:t>
                      </a:r>
                      <a:endParaRPr lang="en-GB" sz="1600" b="1" dirty="0">
                        <a:solidFill>
                          <a:schemeClr val="tx1"/>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marL="68580" marR="68580" marT="0" marB="0" anchor="ctr"/>
                </a:tc>
                <a:tc>
                  <a:txBody>
                    <a:bodyPr/>
                    <a:lstStyle/>
                    <a:p>
                      <a:pPr algn="ctr" rtl="0">
                        <a:lnSpc>
                          <a:spcPct val="107000"/>
                        </a:lnSpc>
                        <a:spcAft>
                          <a:spcPts val="0"/>
                        </a:spcAft>
                      </a:pPr>
                      <a:r>
                        <a:rPr lang="fr-FR" sz="1600" dirty="0">
                          <a:solidFill>
                            <a:schemeClr val="tx1"/>
                          </a:solidFill>
                          <a:effectLst/>
                          <a:latin typeface="Traditional Arabic" panose="02020603050405020304" pitchFamily="18" charset="-78"/>
                          <a:cs typeface="Traditional Arabic" panose="02020603050405020304" pitchFamily="18" charset="-78"/>
                        </a:rPr>
                        <a:t>Hiver</a:t>
                      </a:r>
                      <a:r>
                        <a:rPr lang="fr-FR" sz="1600" baseline="0" dirty="0">
                          <a:solidFill>
                            <a:schemeClr val="tx1"/>
                          </a:solidFill>
                          <a:effectLst/>
                          <a:latin typeface="Traditional Arabic" panose="02020603050405020304" pitchFamily="18" charset="-78"/>
                          <a:cs typeface="Traditional Arabic" panose="02020603050405020304" pitchFamily="18" charset="-78"/>
                        </a:rPr>
                        <a:t> </a:t>
                      </a:r>
                      <a:r>
                        <a:rPr lang="en-GB" sz="1600" dirty="0">
                          <a:solidFill>
                            <a:schemeClr val="tx1"/>
                          </a:solidFill>
                          <a:effectLst/>
                          <a:latin typeface="Traditional Arabic" panose="02020603050405020304" pitchFamily="18" charset="-78"/>
                          <a:cs typeface="Traditional Arabic" panose="02020603050405020304" pitchFamily="18" charset="-78"/>
                        </a:rPr>
                        <a:t> 2015</a:t>
                      </a:r>
                      <a:endParaRPr lang="en-GB" sz="1600" b="1" dirty="0">
                        <a:solidFill>
                          <a:schemeClr val="tx1"/>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marL="68580" marR="68580" marT="0" marB="0" anchor="ctr"/>
                </a:tc>
                <a:tc>
                  <a:txBody>
                    <a:bodyPr/>
                    <a:lstStyle/>
                    <a:p>
                      <a:pPr algn="ctr" rtl="0">
                        <a:lnSpc>
                          <a:spcPct val="107000"/>
                        </a:lnSpc>
                        <a:spcAft>
                          <a:spcPts val="0"/>
                        </a:spcAft>
                      </a:pPr>
                      <a:r>
                        <a:rPr lang="fr-FR" sz="1600" dirty="0">
                          <a:solidFill>
                            <a:schemeClr val="tx1"/>
                          </a:solidFill>
                          <a:effectLst/>
                          <a:latin typeface="Traditional Arabic" panose="02020603050405020304" pitchFamily="18" charset="-78"/>
                          <a:cs typeface="Traditional Arabic" panose="02020603050405020304" pitchFamily="18" charset="-78"/>
                        </a:rPr>
                        <a:t>Printemps 2015</a:t>
                      </a:r>
                      <a:endParaRPr lang="en-GB" sz="1600" b="1" dirty="0">
                        <a:solidFill>
                          <a:schemeClr val="tx1"/>
                        </a:solidFill>
                        <a:effectLst/>
                        <a:latin typeface="Traditional Arabic" panose="02020603050405020304" pitchFamily="18" charset="-78"/>
                        <a:ea typeface="Calibri" panose="020F0502020204030204" pitchFamily="34" charset="0"/>
                        <a:cs typeface="Traditional Arabic" panose="02020603050405020304" pitchFamily="18" charset="-78"/>
                      </a:endParaRPr>
                    </a:p>
                  </a:txBody>
                  <a:tcPr marL="68580" marR="68580" marT="0" marB="0" anchor="ctr"/>
                </a:tc>
                <a:tc>
                  <a:txBody>
                    <a:bodyPr/>
                    <a:lstStyle/>
                    <a:p>
                      <a:pPr algn="ctr" rtl="0">
                        <a:lnSpc>
                          <a:spcPct val="107000"/>
                        </a:lnSpc>
                      </a:pPr>
                      <a:r>
                        <a:rPr lang="en-GB" sz="1600" dirty="0">
                          <a:solidFill>
                            <a:schemeClr val="tx1"/>
                          </a:solidFill>
                          <a:effectLst/>
                          <a:latin typeface="Traditional Arabic" panose="02020603050405020304" pitchFamily="18" charset="-78"/>
                          <a:cs typeface="Traditional Arabic" panose="02020603050405020304" pitchFamily="18" charset="-78"/>
                        </a:rPr>
                        <a:t>Eté 2015</a:t>
                      </a:r>
                      <a:endParaRPr lang="en-GB" sz="1600" b="1" dirty="0">
                        <a:solidFill>
                          <a:schemeClr val="tx1"/>
                        </a:solidFill>
                        <a:effectLst/>
                        <a:latin typeface="Traditional Arabic" panose="02020603050405020304" pitchFamily="18" charset="-78"/>
                        <a:cs typeface="Traditional Arabic" panose="02020603050405020304" pitchFamily="18" charset="-78"/>
                      </a:endParaRPr>
                    </a:p>
                  </a:txBody>
                  <a:tcPr marL="68580" marR="68580" marT="0" marB="0" anchor="ctr"/>
                </a:tc>
                <a:extLst>
                  <a:ext uri="{0D108BD9-81ED-4DB2-BD59-A6C34878D82A}">
                    <a16:rowId xmlns:a16="http://schemas.microsoft.com/office/drawing/2014/main" xmlns="" val="10000"/>
                  </a:ext>
                </a:extLst>
              </a:tr>
              <a:tr h="438752">
                <a:tc>
                  <a:txBody>
                    <a:bodyPr/>
                    <a:lstStyle/>
                    <a:p>
                      <a:pPr algn="ctr" rtl="0">
                        <a:lnSpc>
                          <a:spcPct val="107000"/>
                        </a:lnSpc>
                        <a:spcAft>
                          <a:spcPts val="0"/>
                        </a:spcAft>
                      </a:pPr>
                      <a:r>
                        <a:rPr lang="fr-FR" sz="1600" b="1" dirty="0">
                          <a:effectLst/>
                          <a:latin typeface="Traditional Arabic" panose="02020603050405020304" pitchFamily="18" charset="-78"/>
                          <a:cs typeface="Traditional Arabic" panose="02020603050405020304" pitchFamily="18" charset="-78"/>
                        </a:rPr>
                        <a:t>Max</a:t>
                      </a:r>
                      <a:endParaRPr lang="en-GB" sz="1600" b="1"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marL="68580" marR="68580" marT="0" marB="0" anchor="ctr"/>
                </a:tc>
                <a:tc>
                  <a:txBody>
                    <a:bodyPr/>
                    <a:lstStyle/>
                    <a:p>
                      <a:pPr algn="ctr" fontAlgn="b"/>
                      <a:r>
                        <a:rPr lang="en-GB" sz="1600" b="1" kern="1200" dirty="0">
                          <a:solidFill>
                            <a:schemeClr val="dk1"/>
                          </a:solidFill>
                          <a:effectLst/>
                          <a:latin typeface="Traditional Arabic" panose="02020603050405020304" pitchFamily="18" charset="-78"/>
                          <a:ea typeface="Calibri" panose="020F0502020204030204" pitchFamily="34" charset="0"/>
                          <a:cs typeface="Traditional Arabic" panose="02020603050405020304" pitchFamily="18" charset="-78"/>
                        </a:rPr>
                        <a:t>0,071</a:t>
                      </a:r>
                    </a:p>
                  </a:txBody>
                  <a:tcPr marL="68580" marR="68580" marT="0" marB="0" anchor="ctr"/>
                </a:tc>
                <a:tc>
                  <a:txBody>
                    <a:bodyPr/>
                    <a:lstStyle/>
                    <a:p>
                      <a:pPr algn="ctr" fontAlgn="b"/>
                      <a:r>
                        <a:rPr lang="en-GB" sz="1600" b="1" kern="1200" dirty="0">
                          <a:solidFill>
                            <a:schemeClr val="dk1"/>
                          </a:solidFill>
                          <a:effectLst/>
                          <a:latin typeface="Traditional Arabic" panose="02020603050405020304" pitchFamily="18" charset="-78"/>
                          <a:ea typeface="Calibri" panose="020F0502020204030204" pitchFamily="34" charset="0"/>
                          <a:cs typeface="Traditional Arabic" panose="02020603050405020304" pitchFamily="18" charset="-78"/>
                        </a:rPr>
                        <a:t>0,204</a:t>
                      </a:r>
                    </a:p>
                  </a:txBody>
                  <a:tcPr marL="68580" marR="68580" marT="0" marB="0" anchor="ctr"/>
                </a:tc>
                <a:tc>
                  <a:txBody>
                    <a:bodyPr/>
                    <a:lstStyle/>
                    <a:p>
                      <a:pPr algn="ctr" fontAlgn="b"/>
                      <a:r>
                        <a:rPr lang="en-GB" sz="1600" b="1" kern="1200" dirty="0">
                          <a:solidFill>
                            <a:schemeClr val="dk1"/>
                          </a:solidFill>
                          <a:effectLst/>
                          <a:latin typeface="Traditional Arabic" panose="02020603050405020304" pitchFamily="18" charset="-78"/>
                          <a:ea typeface="Calibri" panose="020F0502020204030204" pitchFamily="34" charset="0"/>
                          <a:cs typeface="Traditional Arabic" panose="02020603050405020304" pitchFamily="18" charset="-78"/>
                        </a:rPr>
                        <a:t>1,9</a:t>
                      </a:r>
                    </a:p>
                  </a:txBody>
                  <a:tcPr marL="68580" marR="68580" marT="0" marB="0" anchor="ctr"/>
                </a:tc>
                <a:tc>
                  <a:txBody>
                    <a:bodyPr/>
                    <a:lstStyle/>
                    <a:p>
                      <a:pPr algn="ctr" fontAlgn="b"/>
                      <a:r>
                        <a:rPr lang="fr-FR" sz="1600" b="1" kern="1200" dirty="0">
                          <a:solidFill>
                            <a:schemeClr val="dk1"/>
                          </a:solidFill>
                          <a:effectLst/>
                          <a:latin typeface="Traditional Arabic" panose="02020603050405020304" pitchFamily="18" charset="-78"/>
                          <a:ea typeface="Calibri" panose="020F0502020204030204" pitchFamily="34" charset="0"/>
                          <a:cs typeface="Traditional Arabic" panose="02020603050405020304" pitchFamily="18" charset="-78"/>
                        </a:rPr>
                        <a:t>0,18</a:t>
                      </a:r>
                    </a:p>
                  </a:txBody>
                  <a:tcPr marL="9525" marR="9525" marT="9525" marB="0" anchor="ctr"/>
                </a:tc>
                <a:extLst>
                  <a:ext uri="{0D108BD9-81ED-4DB2-BD59-A6C34878D82A}">
                    <a16:rowId xmlns:a16="http://schemas.microsoft.com/office/drawing/2014/main" xmlns="" val="10001"/>
                  </a:ext>
                </a:extLst>
              </a:tr>
              <a:tr h="438752">
                <a:tc>
                  <a:txBody>
                    <a:bodyPr/>
                    <a:lstStyle/>
                    <a:p>
                      <a:pPr algn="ctr" rtl="0">
                        <a:lnSpc>
                          <a:spcPct val="107000"/>
                        </a:lnSpc>
                        <a:spcAft>
                          <a:spcPts val="0"/>
                        </a:spcAft>
                      </a:pPr>
                      <a:r>
                        <a:rPr lang="fr-FR" sz="1600" b="1" dirty="0">
                          <a:effectLst/>
                          <a:latin typeface="Traditional Arabic" panose="02020603050405020304" pitchFamily="18" charset="-78"/>
                          <a:cs typeface="Traditional Arabic" panose="02020603050405020304" pitchFamily="18" charset="-78"/>
                        </a:rPr>
                        <a:t>Min</a:t>
                      </a:r>
                      <a:endParaRPr lang="en-GB" sz="1600" b="1"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marL="68580" marR="68580" marT="0" marB="0" anchor="ctr"/>
                </a:tc>
                <a:tc>
                  <a:txBody>
                    <a:bodyPr/>
                    <a:lstStyle/>
                    <a:p>
                      <a:pPr algn="ctr" fontAlgn="b"/>
                      <a:r>
                        <a:rPr lang="en-GB" sz="1600" b="1" kern="1200" dirty="0">
                          <a:solidFill>
                            <a:schemeClr val="dk1"/>
                          </a:solidFill>
                          <a:effectLst/>
                          <a:latin typeface="Traditional Arabic" panose="02020603050405020304" pitchFamily="18" charset="-78"/>
                          <a:ea typeface="Calibri" panose="020F0502020204030204" pitchFamily="34" charset="0"/>
                          <a:cs typeface="Traditional Arabic" panose="02020603050405020304" pitchFamily="18" charset="-78"/>
                        </a:rPr>
                        <a:t>0</a:t>
                      </a:r>
                    </a:p>
                  </a:txBody>
                  <a:tcPr marL="68580" marR="68580" marT="0" marB="0" anchor="ct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600" b="1" kern="1200" dirty="0">
                          <a:solidFill>
                            <a:schemeClr val="dk1"/>
                          </a:solidFill>
                          <a:effectLst/>
                          <a:latin typeface="Traditional Arabic" panose="02020603050405020304" pitchFamily="18" charset="-78"/>
                          <a:ea typeface="Calibri" panose="020F0502020204030204" pitchFamily="34" charset="0"/>
                          <a:cs typeface="Traditional Arabic" panose="02020603050405020304" pitchFamily="18" charset="-78"/>
                        </a:rPr>
                        <a:t>0,012</a:t>
                      </a:r>
                    </a:p>
                  </a:txBody>
                  <a:tcPr marL="68580" marR="68580" marT="0" marB="0" anchor="ctr"/>
                </a:tc>
                <a:tc>
                  <a:txBody>
                    <a:bodyPr/>
                    <a:lstStyle/>
                    <a:p>
                      <a:pPr algn="ctr" fontAlgn="b"/>
                      <a:r>
                        <a:rPr lang="en-GB" sz="1600" b="1" kern="1200" dirty="0">
                          <a:solidFill>
                            <a:schemeClr val="dk1"/>
                          </a:solidFill>
                          <a:effectLst/>
                          <a:latin typeface="Traditional Arabic" panose="02020603050405020304" pitchFamily="18" charset="-78"/>
                          <a:ea typeface="Calibri" panose="020F0502020204030204" pitchFamily="34" charset="0"/>
                          <a:cs typeface="Traditional Arabic" panose="02020603050405020304" pitchFamily="18" charset="-78"/>
                        </a:rPr>
                        <a:t>0</a:t>
                      </a:r>
                    </a:p>
                  </a:txBody>
                  <a:tcPr marL="68580" marR="68580" marT="0" marB="0" anchor="ctr"/>
                </a:tc>
                <a:tc>
                  <a:txBody>
                    <a:bodyPr/>
                    <a:lstStyle/>
                    <a:p>
                      <a:pPr algn="ctr" fontAlgn="b"/>
                      <a:r>
                        <a:rPr lang="fr-FR" sz="1600" b="1" kern="1200" dirty="0">
                          <a:solidFill>
                            <a:schemeClr val="accent5">
                              <a:lumMod val="75000"/>
                            </a:schemeClr>
                          </a:solidFill>
                          <a:effectLst/>
                          <a:latin typeface="Traditional Arabic" panose="02020603050405020304" pitchFamily="18" charset="-78"/>
                          <a:ea typeface="Calibri" panose="020F0502020204030204" pitchFamily="34" charset="0"/>
                          <a:cs typeface="Traditional Arabic" panose="02020603050405020304" pitchFamily="18" charset="-78"/>
                        </a:rPr>
                        <a:t>0</a:t>
                      </a:r>
                    </a:p>
                  </a:txBody>
                  <a:tcPr marL="9525" marR="9525" marT="9525" marB="0" anchor="ctr"/>
                </a:tc>
                <a:extLst>
                  <a:ext uri="{0D108BD9-81ED-4DB2-BD59-A6C34878D82A}">
                    <a16:rowId xmlns:a16="http://schemas.microsoft.com/office/drawing/2014/main" xmlns="" val="10002"/>
                  </a:ext>
                </a:extLst>
              </a:tr>
              <a:tr h="438752">
                <a:tc>
                  <a:txBody>
                    <a:bodyPr/>
                    <a:lstStyle/>
                    <a:p>
                      <a:pPr algn="ctr" rtl="0">
                        <a:lnSpc>
                          <a:spcPct val="107000"/>
                        </a:lnSpc>
                        <a:spcAft>
                          <a:spcPts val="0"/>
                        </a:spcAft>
                      </a:pPr>
                      <a:r>
                        <a:rPr lang="fr-FR" sz="1600" b="1" dirty="0">
                          <a:effectLst/>
                          <a:latin typeface="Traditional Arabic" panose="02020603050405020304" pitchFamily="18" charset="-78"/>
                          <a:cs typeface="Traditional Arabic" panose="02020603050405020304" pitchFamily="18" charset="-78"/>
                        </a:rPr>
                        <a:t>Moy.</a:t>
                      </a:r>
                      <a:endParaRPr lang="en-GB" sz="1600" b="1"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marL="68580" marR="68580" marT="0" marB="0" anchor="ctr"/>
                </a:tc>
                <a:tc>
                  <a:txBody>
                    <a:bodyPr/>
                    <a:lstStyle/>
                    <a:p>
                      <a:pPr algn="ctr" fontAlgn="b"/>
                      <a:r>
                        <a:rPr lang="en-GB" sz="1600" b="1" kern="1200" dirty="0">
                          <a:solidFill>
                            <a:schemeClr val="dk1"/>
                          </a:solidFill>
                          <a:effectLst/>
                          <a:latin typeface="Traditional Arabic" panose="02020603050405020304" pitchFamily="18" charset="-78"/>
                          <a:ea typeface="Calibri" panose="020F0502020204030204" pitchFamily="34" charset="0"/>
                          <a:cs typeface="Traditional Arabic" panose="02020603050405020304" pitchFamily="18" charset="-78"/>
                        </a:rPr>
                        <a:t>0,028</a:t>
                      </a:r>
                    </a:p>
                  </a:txBody>
                  <a:tcPr marL="68580" marR="68580" marT="0" marB="0" anchor="ctr"/>
                </a:tc>
                <a:tc>
                  <a:txBody>
                    <a:bodyPr/>
                    <a:lstStyle/>
                    <a:p>
                      <a:pPr algn="ctr" fontAlgn="b"/>
                      <a:r>
                        <a:rPr lang="en-GB" sz="1600" b="1" kern="1200" dirty="0">
                          <a:solidFill>
                            <a:schemeClr val="dk1"/>
                          </a:solidFill>
                          <a:effectLst/>
                          <a:latin typeface="Traditional Arabic" panose="02020603050405020304" pitchFamily="18" charset="-78"/>
                          <a:ea typeface="Calibri" panose="020F0502020204030204" pitchFamily="34" charset="0"/>
                          <a:cs typeface="Traditional Arabic" panose="02020603050405020304" pitchFamily="18" charset="-78"/>
                        </a:rPr>
                        <a:t>0,095</a:t>
                      </a:r>
                    </a:p>
                  </a:txBody>
                  <a:tcPr marL="68580" marR="68580" marT="0" marB="0" anchor="ctr"/>
                </a:tc>
                <a:tc>
                  <a:txBody>
                    <a:bodyPr/>
                    <a:lstStyle/>
                    <a:p>
                      <a:pPr algn="ctr" rtl="0">
                        <a:lnSpc>
                          <a:spcPct val="107000"/>
                        </a:lnSpc>
                        <a:spcAft>
                          <a:spcPts val="0"/>
                        </a:spcAft>
                      </a:pPr>
                      <a:r>
                        <a:rPr lang="en-GB" sz="1600" b="1" kern="1200" dirty="0">
                          <a:solidFill>
                            <a:schemeClr val="dk1"/>
                          </a:solidFill>
                          <a:effectLst/>
                          <a:latin typeface="Traditional Arabic" panose="02020603050405020304" pitchFamily="18" charset="-78"/>
                          <a:ea typeface="Calibri" panose="020F0502020204030204" pitchFamily="34" charset="0"/>
                          <a:cs typeface="Traditional Arabic" panose="02020603050405020304" pitchFamily="18" charset="-78"/>
                        </a:rPr>
                        <a:t>0,36</a:t>
                      </a:r>
                    </a:p>
                  </a:txBody>
                  <a:tcPr marL="68580" marR="68580" marT="0" marB="0" anchor="ctr"/>
                </a:tc>
                <a:tc>
                  <a:txBody>
                    <a:bodyPr/>
                    <a:lstStyle/>
                    <a:p>
                      <a:pPr algn="ctr" fontAlgn="b"/>
                      <a:r>
                        <a:rPr lang="fr-FR" sz="1600" b="1" kern="1200" dirty="0">
                          <a:solidFill>
                            <a:schemeClr val="tx1"/>
                          </a:solidFill>
                          <a:effectLst/>
                          <a:latin typeface="Traditional Arabic" panose="02020603050405020304" pitchFamily="18" charset="-78"/>
                          <a:ea typeface="Calibri" panose="020F0502020204030204" pitchFamily="34" charset="0"/>
                          <a:cs typeface="Traditional Arabic" panose="02020603050405020304" pitchFamily="18" charset="-78"/>
                        </a:rPr>
                        <a:t>0,075</a:t>
                      </a:r>
                    </a:p>
                  </a:txBody>
                  <a:tcPr marL="9525" marR="9525" marT="9525" marB="0" anchor="ctr"/>
                </a:tc>
                <a:extLst>
                  <a:ext uri="{0D108BD9-81ED-4DB2-BD59-A6C34878D82A}">
                    <a16:rowId xmlns:a16="http://schemas.microsoft.com/office/drawing/2014/main" xmlns="" val="10003"/>
                  </a:ext>
                </a:extLst>
              </a:tr>
            </a:tbl>
          </a:graphicData>
        </a:graphic>
      </p:graphicFrame>
      <p:sp>
        <p:nvSpPr>
          <p:cNvPr id="58" name="Rectangle 14"/>
          <p:cNvSpPr>
            <a:spLocks noChangeArrowheads="1"/>
          </p:cNvSpPr>
          <p:nvPr/>
        </p:nvSpPr>
        <p:spPr bwMode="auto">
          <a:xfrm>
            <a:off x="152400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3" name="Rectangle 6"/>
          <p:cNvSpPr>
            <a:spLocks noChangeArrowheads="1"/>
          </p:cNvSpPr>
          <p:nvPr/>
        </p:nvSpPr>
        <p:spPr bwMode="auto">
          <a:xfrm>
            <a:off x="1758738" y="51806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32" name="TextBox 50"/>
          <p:cNvSpPr txBox="1"/>
          <p:nvPr/>
        </p:nvSpPr>
        <p:spPr>
          <a:xfrm>
            <a:off x="116513" y="992913"/>
            <a:ext cx="2879743" cy="461665"/>
          </a:xfrm>
          <a:prstGeom prst="rect">
            <a:avLst/>
          </a:prstGeom>
          <a:ln w="38100">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fr-FR"/>
            </a:defPPr>
            <a:lvl1pPr marL="342900" indent="-342900">
              <a:buFont typeface="Wingdings" panose="05000000000000000000" pitchFamily="2" charset="2"/>
              <a:buChar char="Ø"/>
              <a:defRPr sz="2400" b="1" i="1" u="sng">
                <a:solidFill>
                  <a:srgbClr val="FF0000"/>
                </a:solidFill>
                <a:latin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dirty="0"/>
              <a:t>NO</a:t>
            </a:r>
            <a:r>
              <a:rPr lang="fr-FR" sz="1600" dirty="0"/>
              <a:t>3</a:t>
            </a:r>
            <a:endParaRPr lang="ar-MA" sz="1600" dirty="0">
              <a:ln/>
            </a:endParaRPr>
          </a:p>
        </p:txBody>
      </p:sp>
      <p:sp>
        <p:nvSpPr>
          <p:cNvPr id="7" name="Rectangle 14"/>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19" name="Rectangle 25"/>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20" name="Rectangle 37"/>
          <p:cNvSpPr>
            <a:spLocks noChangeArrowheads="1"/>
          </p:cNvSpPr>
          <p:nvPr/>
        </p:nvSpPr>
        <p:spPr bwMode="auto">
          <a:xfrm>
            <a:off x="152400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26" name="Rectangle 47"/>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8" name="Rectangle 60"/>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12" name="Rectangle 14"/>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1" name="Rectangle 23"/>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9" name="Rectangle 38"/>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0" name="Rectangle 39"/>
          <p:cNvSpPr>
            <a:spLocks noChangeArrowheads="1"/>
          </p:cNvSpPr>
          <p:nvPr/>
        </p:nvSpPr>
        <p:spPr bwMode="auto">
          <a:xfrm>
            <a:off x="1524003" y="9187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8" name="Rectangle 45"/>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5" name="Rectangle 53"/>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Rectangle 6"/>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9" name="Ellipse 28"/>
          <p:cNvSpPr/>
          <p:nvPr/>
        </p:nvSpPr>
        <p:spPr>
          <a:xfrm>
            <a:off x="3122137" y="2574388"/>
            <a:ext cx="662072" cy="450800"/>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nvGrpSpPr>
          <p:cNvPr id="2" name="Groupe 42"/>
          <p:cNvGrpSpPr/>
          <p:nvPr/>
        </p:nvGrpSpPr>
        <p:grpSpPr>
          <a:xfrm>
            <a:off x="5540991" y="1378605"/>
            <a:ext cx="6460264" cy="5063142"/>
            <a:chOff x="6453731" y="973777"/>
            <a:chExt cx="5325438" cy="3633848"/>
          </a:xfrm>
        </p:grpSpPr>
        <p:pic>
          <p:nvPicPr>
            <p:cNvPr id="181252" name="Image 1"/>
            <p:cNvPicPr>
              <a:picLocks noChangeAspect="1" noChangeArrowheads="1"/>
            </p:cNvPicPr>
            <p:nvPr/>
          </p:nvPicPr>
          <p:blipFill>
            <a:blip r:embed="rId3"/>
            <a:srcRect/>
            <a:stretch>
              <a:fillRect/>
            </a:stretch>
          </p:blipFill>
          <p:spPr bwMode="auto">
            <a:xfrm>
              <a:off x="6458290" y="973777"/>
              <a:ext cx="2660621" cy="1805049"/>
            </a:xfrm>
            <a:prstGeom prst="rect">
              <a:avLst/>
            </a:prstGeom>
            <a:noFill/>
          </p:spPr>
        </p:pic>
        <p:pic>
          <p:nvPicPr>
            <p:cNvPr id="181251" name="Image 11"/>
            <p:cNvPicPr>
              <a:picLocks noChangeAspect="1" noChangeArrowheads="1"/>
            </p:cNvPicPr>
            <p:nvPr/>
          </p:nvPicPr>
          <p:blipFill>
            <a:blip r:embed="rId4"/>
            <a:srcRect/>
            <a:stretch>
              <a:fillRect/>
            </a:stretch>
          </p:blipFill>
          <p:spPr bwMode="auto">
            <a:xfrm>
              <a:off x="9143999" y="973778"/>
              <a:ext cx="2635056" cy="1781298"/>
            </a:xfrm>
            <a:prstGeom prst="rect">
              <a:avLst/>
            </a:prstGeom>
            <a:noFill/>
          </p:spPr>
        </p:pic>
        <p:pic>
          <p:nvPicPr>
            <p:cNvPr id="181250" name="Image 6"/>
            <p:cNvPicPr>
              <a:picLocks noChangeAspect="1" noChangeArrowheads="1"/>
            </p:cNvPicPr>
            <p:nvPr/>
          </p:nvPicPr>
          <p:blipFill>
            <a:blip r:embed="rId5"/>
            <a:srcRect/>
            <a:stretch>
              <a:fillRect/>
            </a:stretch>
          </p:blipFill>
          <p:spPr bwMode="auto">
            <a:xfrm>
              <a:off x="6453731" y="2788474"/>
              <a:ext cx="2690021" cy="1819151"/>
            </a:xfrm>
            <a:prstGeom prst="rect">
              <a:avLst/>
            </a:prstGeom>
            <a:noFill/>
          </p:spPr>
        </p:pic>
        <p:pic>
          <p:nvPicPr>
            <p:cNvPr id="181249" name="Image 8"/>
            <p:cNvPicPr>
              <a:picLocks noChangeAspect="1" noChangeArrowheads="1"/>
            </p:cNvPicPr>
            <p:nvPr/>
          </p:nvPicPr>
          <p:blipFill>
            <a:blip r:embed="rId6"/>
            <a:srcRect/>
            <a:stretch>
              <a:fillRect/>
            </a:stretch>
          </p:blipFill>
          <p:spPr bwMode="auto">
            <a:xfrm>
              <a:off x="9167753" y="2797876"/>
              <a:ext cx="2611416" cy="1762249"/>
            </a:xfrm>
            <a:prstGeom prst="rect">
              <a:avLst/>
            </a:prstGeom>
            <a:noFill/>
          </p:spPr>
        </p:pic>
      </p:grpSp>
      <p:sp>
        <p:nvSpPr>
          <p:cNvPr id="181253" name="Rectangle 5"/>
          <p:cNvSpPr>
            <a:spLocks noChangeArrowheads="1"/>
          </p:cNvSpPr>
          <p:nvPr/>
        </p:nvSpPr>
        <p:spPr bwMode="auto">
          <a:xfrm>
            <a:off x="2"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5" name="Flèche droite 44"/>
          <p:cNvSpPr/>
          <p:nvPr/>
        </p:nvSpPr>
        <p:spPr>
          <a:xfrm flipH="1">
            <a:off x="6393239" y="5237336"/>
            <a:ext cx="401175" cy="550163"/>
          </a:xfrm>
          <a:prstGeom prst="rightArrow">
            <a:avLst/>
          </a:prstGeom>
          <a:solidFill>
            <a:srgbClr val="FF0000"/>
          </a:solidFill>
          <a:ln w="28575" cap="flat" cmpd="sng" algn="ctr">
            <a:solidFill>
              <a:schemeClr val="accent4"/>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fr-FR" kern="0">
              <a:solidFill>
                <a:prstClr val="white"/>
              </a:solidFill>
              <a:latin typeface="Trebuchet MS"/>
            </a:endParaRPr>
          </a:p>
        </p:txBody>
      </p:sp>
      <p:sp>
        <p:nvSpPr>
          <p:cNvPr id="46" name="Flèche droite 45"/>
          <p:cNvSpPr/>
          <p:nvPr/>
        </p:nvSpPr>
        <p:spPr>
          <a:xfrm flipH="1">
            <a:off x="9807455" y="2796662"/>
            <a:ext cx="401175" cy="550163"/>
          </a:xfrm>
          <a:prstGeom prst="rightArrow">
            <a:avLst/>
          </a:prstGeom>
          <a:solidFill>
            <a:srgbClr val="FF0000"/>
          </a:solidFill>
          <a:ln w="28575" cap="flat" cmpd="sng" algn="ctr">
            <a:solidFill>
              <a:schemeClr val="accent4"/>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fr-FR" kern="0">
              <a:solidFill>
                <a:prstClr val="white"/>
              </a:solidFill>
              <a:latin typeface="Trebuchet MS"/>
            </a:endParaRPr>
          </a:p>
        </p:txBody>
      </p:sp>
      <p:sp>
        <p:nvSpPr>
          <p:cNvPr id="36" name="Ellipse 35"/>
          <p:cNvSpPr/>
          <p:nvPr/>
        </p:nvSpPr>
        <p:spPr>
          <a:xfrm>
            <a:off x="2219460" y="2586111"/>
            <a:ext cx="662072" cy="450800"/>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35" name="Image 34" descr="20220102_165706.jpg"/>
          <p:cNvPicPr>
            <a:picLocks noChangeAspect="1"/>
          </p:cNvPicPr>
          <p:nvPr/>
        </p:nvPicPr>
        <p:blipFill>
          <a:blip r:embed="rId7" cstate="print"/>
          <a:stretch>
            <a:fillRect/>
          </a:stretch>
        </p:blipFill>
        <p:spPr>
          <a:xfrm>
            <a:off x="1" y="945931"/>
            <a:ext cx="12168644" cy="5527799"/>
          </a:xfrm>
          <a:prstGeom prst="rect">
            <a:avLst/>
          </a:prstGeom>
        </p:spPr>
      </p:pic>
      <p:sp>
        <p:nvSpPr>
          <p:cNvPr id="41" name="ZoneTexte 40"/>
          <p:cNvSpPr txBox="1"/>
          <p:nvPr/>
        </p:nvSpPr>
        <p:spPr>
          <a:xfrm>
            <a:off x="2927012" y="5051823"/>
            <a:ext cx="2331407" cy="400110"/>
          </a:xfrm>
          <a:prstGeom prst="rect">
            <a:avLst/>
          </a:prstGeom>
          <a:noFill/>
        </p:spPr>
        <p:txBody>
          <a:bodyPr wrap="none" rtlCol="0">
            <a:spAutoFit/>
          </a:bodyPr>
          <a:lstStyle/>
          <a:p>
            <a:r>
              <a:rPr lang="fr-FR" sz="2000" dirty="0" smtClean="0">
                <a:latin typeface="Times New Roman" pitchFamily="18" charset="0"/>
                <a:cs typeface="Times New Roman" pitchFamily="18" charset="0"/>
              </a:rPr>
              <a:t>Water eutrophication</a:t>
            </a:r>
            <a:endParaRPr lang="fr-FR" sz="2000" dirty="0">
              <a:latin typeface="Times New Roman" pitchFamily="18" charset="0"/>
              <a:cs typeface="Times New Roman" pitchFamily="18" charset="0"/>
            </a:endParaRPr>
          </a:p>
        </p:txBody>
      </p:sp>
    </p:spTree>
    <p:extLst>
      <p:ext uri="{BB962C8B-B14F-4D97-AF65-F5344CB8AC3E}">
        <p14:creationId xmlns:p14="http://schemas.microsoft.com/office/powerpoint/2010/main" xmlns="" val="65986408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1000"/>
                                        <p:tgtEl>
                                          <p:spTgt spid="4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000"/>
                                        <p:tgtEl>
                                          <p:spTgt spid="32"/>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10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000"/>
                                        <p:tgtEl>
                                          <p:spTgt spid="45"/>
                                        </p:tgtEl>
                                      </p:cBhvr>
                                    </p:animEffect>
                                    <p:anim calcmode="lin" valueType="num">
                                      <p:cBhvr>
                                        <p:cTn id="17" dur="1000" fill="hold"/>
                                        <p:tgtEl>
                                          <p:spTgt spid="45"/>
                                        </p:tgtEl>
                                        <p:attrNameLst>
                                          <p:attrName>ppt_x</p:attrName>
                                        </p:attrNameLst>
                                      </p:cBhvr>
                                      <p:tavLst>
                                        <p:tav tm="0">
                                          <p:val>
                                            <p:strVal val="#ppt_x"/>
                                          </p:val>
                                        </p:tav>
                                        <p:tav tm="100000">
                                          <p:val>
                                            <p:strVal val="#ppt_x"/>
                                          </p:val>
                                        </p:tav>
                                      </p:tavLst>
                                    </p:anim>
                                    <p:anim calcmode="lin" valueType="num">
                                      <p:cBhvr>
                                        <p:cTn id="18" dur="1000" fill="hold"/>
                                        <p:tgtEl>
                                          <p:spTgt spid="45"/>
                                        </p:tgtEl>
                                        <p:attrNameLst>
                                          <p:attrName>ppt_y</p:attrName>
                                        </p:attrNameLst>
                                      </p:cBhvr>
                                      <p:tavLst>
                                        <p:tav tm="0">
                                          <p:val>
                                            <p:strVal val="#ppt_y+.1"/>
                                          </p:val>
                                        </p:tav>
                                        <p:tav tm="100000">
                                          <p:val>
                                            <p:strVal val="#ppt_y"/>
                                          </p:val>
                                        </p:tav>
                                      </p:tavLst>
                                    </p:anim>
                                  </p:childTnLst>
                                </p:cTn>
                              </p:par>
                              <p:par>
                                <p:cTn id="19" presetID="27" presetClass="emph" presetSubtype="0" repeatCount="indefinite" fill="remove" nodeType="withEffect">
                                  <p:stCondLst>
                                    <p:cond delay="0"/>
                                  </p:stCondLst>
                                  <p:childTnLst>
                                    <p:animClr clrSpc="rgb" dir="cw">
                                      <p:cBhvr override="childStyle">
                                        <p:cTn id="20" dur="500" autoRev="1" fill="remove"/>
                                        <p:tgtEl>
                                          <p:spTgt spid="45"/>
                                        </p:tgtEl>
                                        <p:attrNameLst>
                                          <p:attrName>style.color</p:attrName>
                                        </p:attrNameLst>
                                      </p:cBhvr>
                                      <p:to>
                                        <a:schemeClr val="bg1"/>
                                      </p:to>
                                    </p:animClr>
                                    <p:animClr clrSpc="rgb" dir="cw">
                                      <p:cBhvr>
                                        <p:cTn id="21" dur="500" autoRev="1" fill="remove"/>
                                        <p:tgtEl>
                                          <p:spTgt spid="45"/>
                                        </p:tgtEl>
                                        <p:attrNameLst>
                                          <p:attrName>fillcolor</p:attrName>
                                        </p:attrNameLst>
                                      </p:cBhvr>
                                      <p:to>
                                        <a:schemeClr val="bg1"/>
                                      </p:to>
                                    </p:animClr>
                                    <p:set>
                                      <p:cBhvr>
                                        <p:cTn id="22" dur="500" autoRev="1" fill="remove"/>
                                        <p:tgtEl>
                                          <p:spTgt spid="45"/>
                                        </p:tgtEl>
                                        <p:attrNameLst>
                                          <p:attrName>fill.type</p:attrName>
                                        </p:attrNameLst>
                                      </p:cBhvr>
                                      <p:to>
                                        <p:strVal val="solid"/>
                                      </p:to>
                                    </p:set>
                                    <p:set>
                                      <p:cBhvr>
                                        <p:cTn id="23" dur="500" autoRev="1" fill="remove"/>
                                        <p:tgtEl>
                                          <p:spTgt spid="45"/>
                                        </p:tgtEl>
                                        <p:attrNameLst>
                                          <p:attrName>fill.on</p:attrName>
                                        </p:attrNameLst>
                                      </p:cBhvr>
                                      <p:to>
                                        <p:strVal val="true"/>
                                      </p:to>
                                    </p:set>
                                  </p:childTnLst>
                                </p:cTn>
                              </p:par>
                              <p:par>
                                <p:cTn id="24" presetID="27" presetClass="emph" presetSubtype="0" repeatCount="indefinite" fill="remove" nodeType="withEffect">
                                  <p:stCondLst>
                                    <p:cond delay="0"/>
                                  </p:stCondLst>
                                  <p:childTnLst>
                                    <p:animClr clrSpc="rgb" dir="cw">
                                      <p:cBhvr override="childStyle">
                                        <p:cTn id="25" dur="750" autoRev="1" fill="remove"/>
                                        <p:tgtEl>
                                          <p:spTgt spid="45"/>
                                        </p:tgtEl>
                                        <p:attrNameLst>
                                          <p:attrName>style.color</p:attrName>
                                        </p:attrNameLst>
                                      </p:cBhvr>
                                      <p:to>
                                        <a:schemeClr val="bg1"/>
                                      </p:to>
                                    </p:animClr>
                                    <p:animClr clrSpc="rgb" dir="cw">
                                      <p:cBhvr>
                                        <p:cTn id="26" dur="750" autoRev="1" fill="remove"/>
                                        <p:tgtEl>
                                          <p:spTgt spid="45"/>
                                        </p:tgtEl>
                                        <p:attrNameLst>
                                          <p:attrName>fillcolor</p:attrName>
                                        </p:attrNameLst>
                                      </p:cBhvr>
                                      <p:to>
                                        <a:schemeClr val="bg1"/>
                                      </p:to>
                                    </p:animClr>
                                    <p:set>
                                      <p:cBhvr>
                                        <p:cTn id="27" dur="750" autoRev="1" fill="remove"/>
                                        <p:tgtEl>
                                          <p:spTgt spid="45"/>
                                        </p:tgtEl>
                                        <p:attrNameLst>
                                          <p:attrName>fill.type</p:attrName>
                                        </p:attrNameLst>
                                      </p:cBhvr>
                                      <p:to>
                                        <p:strVal val="solid"/>
                                      </p:to>
                                    </p:set>
                                    <p:set>
                                      <p:cBhvr>
                                        <p:cTn id="28" dur="750" autoRev="1" fill="remove"/>
                                        <p:tgtEl>
                                          <p:spTgt spid="45"/>
                                        </p:tgtEl>
                                        <p:attrNameLst>
                                          <p:attrName>fill.on</p:attrName>
                                        </p:attrNameLst>
                                      </p:cBhvr>
                                      <p:to>
                                        <p:strVal val="true"/>
                                      </p:to>
                                    </p:set>
                                  </p:childTnLst>
                                </p:cTn>
                              </p:par>
                              <p:par>
                                <p:cTn id="29" presetID="42"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par>
                                <p:cTn id="34" presetID="27" presetClass="emph" presetSubtype="0" repeatCount="indefinite" fill="remove" nodeType="withEffect">
                                  <p:stCondLst>
                                    <p:cond delay="0"/>
                                  </p:stCondLst>
                                  <p:childTnLst>
                                    <p:animClr clrSpc="rgb" dir="cw">
                                      <p:cBhvr override="childStyle">
                                        <p:cTn id="35" dur="500" autoRev="1" fill="remove"/>
                                        <p:tgtEl>
                                          <p:spTgt spid="46"/>
                                        </p:tgtEl>
                                        <p:attrNameLst>
                                          <p:attrName>style.color</p:attrName>
                                        </p:attrNameLst>
                                      </p:cBhvr>
                                      <p:to>
                                        <a:schemeClr val="bg1"/>
                                      </p:to>
                                    </p:animClr>
                                    <p:animClr clrSpc="rgb" dir="cw">
                                      <p:cBhvr>
                                        <p:cTn id="36" dur="500" autoRev="1" fill="remove"/>
                                        <p:tgtEl>
                                          <p:spTgt spid="46"/>
                                        </p:tgtEl>
                                        <p:attrNameLst>
                                          <p:attrName>fillcolor</p:attrName>
                                        </p:attrNameLst>
                                      </p:cBhvr>
                                      <p:to>
                                        <a:schemeClr val="bg1"/>
                                      </p:to>
                                    </p:animClr>
                                    <p:set>
                                      <p:cBhvr>
                                        <p:cTn id="37" dur="500" autoRev="1" fill="remove"/>
                                        <p:tgtEl>
                                          <p:spTgt spid="46"/>
                                        </p:tgtEl>
                                        <p:attrNameLst>
                                          <p:attrName>fill.type</p:attrName>
                                        </p:attrNameLst>
                                      </p:cBhvr>
                                      <p:to>
                                        <p:strVal val="solid"/>
                                      </p:to>
                                    </p:set>
                                    <p:set>
                                      <p:cBhvr>
                                        <p:cTn id="38" dur="500" autoRev="1" fill="remove"/>
                                        <p:tgtEl>
                                          <p:spTgt spid="46"/>
                                        </p:tgtEl>
                                        <p:attrNameLst>
                                          <p:attrName>fill.on</p:attrName>
                                        </p:attrNameLst>
                                      </p:cBhvr>
                                      <p:to>
                                        <p:strVal val="true"/>
                                      </p:to>
                                    </p:set>
                                  </p:childTnLst>
                                </p:cTn>
                              </p:par>
                              <p:par>
                                <p:cTn id="39" presetID="27" presetClass="emph" presetSubtype="0" repeatCount="indefinite" fill="remove" nodeType="withEffect">
                                  <p:stCondLst>
                                    <p:cond delay="0"/>
                                  </p:stCondLst>
                                  <p:childTnLst>
                                    <p:animClr clrSpc="rgb" dir="cw">
                                      <p:cBhvr override="childStyle">
                                        <p:cTn id="40" dur="750" autoRev="1" fill="remove"/>
                                        <p:tgtEl>
                                          <p:spTgt spid="46"/>
                                        </p:tgtEl>
                                        <p:attrNameLst>
                                          <p:attrName>style.color</p:attrName>
                                        </p:attrNameLst>
                                      </p:cBhvr>
                                      <p:to>
                                        <a:schemeClr val="bg1"/>
                                      </p:to>
                                    </p:animClr>
                                    <p:animClr clrSpc="rgb" dir="cw">
                                      <p:cBhvr>
                                        <p:cTn id="41" dur="750" autoRev="1" fill="remove"/>
                                        <p:tgtEl>
                                          <p:spTgt spid="46"/>
                                        </p:tgtEl>
                                        <p:attrNameLst>
                                          <p:attrName>fillcolor</p:attrName>
                                        </p:attrNameLst>
                                      </p:cBhvr>
                                      <p:to>
                                        <a:schemeClr val="bg1"/>
                                      </p:to>
                                    </p:animClr>
                                    <p:set>
                                      <p:cBhvr>
                                        <p:cTn id="42" dur="750" autoRev="1" fill="remove"/>
                                        <p:tgtEl>
                                          <p:spTgt spid="46"/>
                                        </p:tgtEl>
                                        <p:attrNameLst>
                                          <p:attrName>fill.type</p:attrName>
                                        </p:attrNameLst>
                                      </p:cBhvr>
                                      <p:to>
                                        <p:strVal val="solid"/>
                                      </p:to>
                                    </p:set>
                                    <p:set>
                                      <p:cBhvr>
                                        <p:cTn id="43" dur="750" autoRev="1" fill="remove"/>
                                        <p:tgtEl>
                                          <p:spTgt spid="46"/>
                                        </p:tgtEl>
                                        <p:attrNameLst>
                                          <p:attrName>fill.on</p:attrName>
                                        </p:attrNameLst>
                                      </p:cBhvr>
                                      <p:to>
                                        <p:strVal val="true"/>
                                      </p:to>
                                    </p:set>
                                  </p:childTnLst>
                                </p:cTn>
                              </p:par>
                              <p:par>
                                <p:cTn id="44" presetID="22" presetClass="entr" presetSubtype="4"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down)">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1000"/>
                                        <p:tgtEl>
                                          <p:spTgt spid="35"/>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9" grpId="0" animBg="1"/>
      <p:bldP spid="36" grpId="0" animBg="1"/>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20251114_123512.jpg"/>
          <p:cNvPicPr>
            <a:picLocks noChangeAspect="1"/>
          </p:cNvPicPr>
          <p:nvPr/>
        </p:nvPicPr>
        <p:blipFill>
          <a:blip r:embed="rId2" cstate="print"/>
          <a:stretch>
            <a:fillRect/>
          </a:stretch>
        </p:blipFill>
        <p:spPr>
          <a:xfrm>
            <a:off x="1329727" y="1535457"/>
            <a:ext cx="9453896" cy="5322543"/>
          </a:xfrm>
          <a:prstGeom prst="rect">
            <a:avLst/>
          </a:prstGeom>
        </p:spPr>
      </p:pic>
      <p:sp>
        <p:nvSpPr>
          <p:cNvPr id="2" name="Titre 1"/>
          <p:cNvSpPr>
            <a:spLocks noGrp="1"/>
          </p:cNvSpPr>
          <p:nvPr>
            <p:ph type="ctrTitle"/>
          </p:nvPr>
        </p:nvSpPr>
        <p:spPr>
          <a:xfrm>
            <a:off x="711200" y="299511"/>
            <a:ext cx="10468864" cy="1166675"/>
          </a:xfrm>
        </p:spPr>
        <p:txBody>
          <a:bodyPr>
            <a:normAutofit fontScale="90000"/>
          </a:bodyPr>
          <a:lstStyle/>
          <a:p>
            <a:pPr algn="ctr"/>
            <a:r>
              <a:rPr lang="fr-FR" sz="4000" i="1" dirty="0" smtClean="0">
                <a:solidFill>
                  <a:schemeClr val="bg1"/>
                </a:solidFill>
                <a:latin typeface="Times New Roman" pitchFamily="18" charset="0"/>
                <a:cs typeface="Times New Roman" pitchFamily="18" charset="0"/>
              </a:rPr>
              <a:t/>
            </a:r>
            <a:br>
              <a:rPr lang="fr-FR" sz="4000" i="1" dirty="0" smtClean="0">
                <a:solidFill>
                  <a:schemeClr val="bg1"/>
                </a:solidFill>
                <a:latin typeface="Times New Roman" pitchFamily="18" charset="0"/>
                <a:cs typeface="Times New Roman" pitchFamily="18" charset="0"/>
              </a:rPr>
            </a:br>
            <a:r>
              <a:rPr lang="fr-FR" sz="4000" i="1" dirty="0" err="1" smtClean="0">
                <a:solidFill>
                  <a:schemeClr val="bg1"/>
                </a:solidFill>
                <a:latin typeface="Times New Roman" pitchFamily="18" charset="0"/>
                <a:cs typeface="Times New Roman" pitchFamily="18" charset="0"/>
              </a:rPr>
              <a:t>Environment</a:t>
            </a:r>
            <a:r>
              <a:rPr lang="fr-FR" sz="4000" i="1" dirty="0" smtClean="0">
                <a:solidFill>
                  <a:schemeClr val="bg1"/>
                </a:solidFill>
                <a:latin typeface="Times New Roman" pitchFamily="18" charset="0"/>
                <a:cs typeface="Times New Roman" pitchFamily="18" charset="0"/>
              </a:rPr>
              <a:t> issues:</a:t>
            </a:r>
            <a:br>
              <a:rPr lang="fr-FR" sz="4000" i="1" dirty="0" smtClean="0">
                <a:solidFill>
                  <a:schemeClr val="bg1"/>
                </a:solidFill>
                <a:latin typeface="Times New Roman" pitchFamily="18" charset="0"/>
                <a:cs typeface="Times New Roman" pitchFamily="18" charset="0"/>
              </a:rPr>
            </a:br>
            <a:r>
              <a:rPr lang="fr-FR" sz="4000" i="1" dirty="0" smtClean="0">
                <a:solidFill>
                  <a:schemeClr val="bg1"/>
                </a:solidFill>
                <a:latin typeface="Times New Roman" pitchFamily="18" charset="0"/>
                <a:cs typeface="Times New Roman" pitchFamily="18" charset="0"/>
              </a:rPr>
              <a:t>SEA LEVEL RISE</a:t>
            </a:r>
            <a:endParaRPr lang="fr-FR" sz="4000" i="1" dirty="0">
              <a:solidFill>
                <a:schemeClr val="bg1"/>
              </a:solidFill>
              <a:latin typeface="Times New Roman" pitchFamily="18" charset="0"/>
              <a:cs typeface="Times New Roman" pitchFamily="18" charset="0"/>
            </a:endParaRPr>
          </a:p>
        </p:txBody>
      </p:sp>
      <p:pic>
        <p:nvPicPr>
          <p:cNvPr id="9" name="Image 8" descr="corniche.jpg"/>
          <p:cNvPicPr>
            <a:picLocks noChangeAspect="1"/>
          </p:cNvPicPr>
          <p:nvPr/>
        </p:nvPicPr>
        <p:blipFill>
          <a:blip r:embed="rId3"/>
          <a:stretch>
            <a:fillRect/>
          </a:stretch>
        </p:blipFill>
        <p:spPr>
          <a:xfrm>
            <a:off x="3325200" y="-4911"/>
            <a:ext cx="6071037" cy="6862911"/>
          </a:xfrm>
          <a:prstGeom prst="rect">
            <a:avLst/>
          </a:prstGeom>
        </p:spPr>
      </p:pic>
      <p:pic>
        <p:nvPicPr>
          <p:cNvPr id="4" name="Image 3" descr="SLR.jpg"/>
          <p:cNvPicPr>
            <a:picLocks noChangeAspect="1"/>
          </p:cNvPicPr>
          <p:nvPr/>
        </p:nvPicPr>
        <p:blipFill>
          <a:blip r:embed="rId4"/>
          <a:stretch>
            <a:fillRect/>
          </a:stretch>
        </p:blipFill>
        <p:spPr>
          <a:xfrm>
            <a:off x="2632676" y="1714168"/>
            <a:ext cx="6296025" cy="4438650"/>
          </a:xfrm>
          <a:prstGeom prst="rect">
            <a:avLst/>
          </a:prstGeom>
        </p:spPr>
      </p:pic>
      <p:pic>
        <p:nvPicPr>
          <p:cNvPr id="5" name="Image 4" descr="SLR2.jpg"/>
          <p:cNvPicPr>
            <a:picLocks noChangeAspect="1"/>
          </p:cNvPicPr>
          <p:nvPr/>
        </p:nvPicPr>
        <p:blipFill>
          <a:blip r:embed="rId5"/>
          <a:stretch>
            <a:fillRect/>
          </a:stretch>
        </p:blipFill>
        <p:spPr>
          <a:xfrm>
            <a:off x="2675857" y="1769858"/>
            <a:ext cx="6115050" cy="4295775"/>
          </a:xfrm>
          <a:prstGeom prst="rect">
            <a:avLst/>
          </a:prstGeom>
        </p:spPr>
      </p:pic>
      <p:pic>
        <p:nvPicPr>
          <p:cNvPr id="6" name="Image 5" descr="SLR3.jpg"/>
          <p:cNvPicPr>
            <a:picLocks noChangeAspect="1"/>
          </p:cNvPicPr>
          <p:nvPr/>
        </p:nvPicPr>
        <p:blipFill>
          <a:blip r:embed="rId6"/>
          <a:stretch>
            <a:fillRect/>
          </a:stretch>
        </p:blipFill>
        <p:spPr>
          <a:xfrm>
            <a:off x="2660102" y="1769844"/>
            <a:ext cx="6115050" cy="4295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1" fill="hold" nodeType="clickEffect">
                                  <p:stCondLst>
                                    <p:cond delay="0"/>
                                  </p:stCondLst>
                                  <p:childTnLst>
                                    <p:animEffect transition="out" filter="wipe(up)">
                                      <p:cBhvr>
                                        <p:cTn id="19" dur="1000"/>
                                        <p:tgtEl>
                                          <p:spTgt spid="9"/>
                                        </p:tgtEl>
                                      </p:cBhvr>
                                    </p:animEffect>
                                    <p:set>
                                      <p:cBhvr>
                                        <p:cTn id="20" dur="1" fill="hold">
                                          <p:stCondLst>
                                            <p:cond delay="9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277720719-707460820705588-8732326021675119948-n.jpg"/>
          <p:cNvPicPr>
            <a:picLocks noGrp="1" noChangeAspect="1"/>
          </p:cNvPicPr>
          <p:nvPr>
            <p:ph idx="1"/>
          </p:nvPr>
        </p:nvPicPr>
        <p:blipFill>
          <a:blip r:embed="rId2"/>
          <a:stretch>
            <a:fillRect/>
          </a:stretch>
        </p:blipFill>
        <p:spPr>
          <a:xfrm>
            <a:off x="4329910" y="0"/>
            <a:ext cx="7862090" cy="3537941"/>
          </a:xfrm>
        </p:spPr>
      </p:pic>
      <p:pic>
        <p:nvPicPr>
          <p:cNvPr id="5" name="Image 4" descr="277708675-924946668186930-8380122525010214817-n.jpg"/>
          <p:cNvPicPr>
            <a:picLocks noChangeAspect="1"/>
          </p:cNvPicPr>
          <p:nvPr/>
        </p:nvPicPr>
        <p:blipFill>
          <a:blip r:embed="rId3"/>
          <a:stretch>
            <a:fillRect/>
          </a:stretch>
        </p:blipFill>
        <p:spPr>
          <a:xfrm>
            <a:off x="625358" y="3507854"/>
            <a:ext cx="7304697" cy="328711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fr-FR"/>
          </a:p>
        </p:txBody>
      </p:sp>
      <p:sp>
        <p:nvSpPr>
          <p:cNvPr id="8195" name="Rectangle 3"/>
          <p:cNvSpPr>
            <a:spLocks noGrp="1" noChangeArrowheads="1"/>
          </p:cNvSpPr>
          <p:nvPr>
            <p:ph idx="1"/>
          </p:nvPr>
        </p:nvSpPr>
        <p:spPr/>
        <p:txBody>
          <a:bodyPr/>
          <a:lstStyle/>
          <a:p>
            <a:endParaRPr lang="fr-FR"/>
          </a:p>
        </p:txBody>
      </p:sp>
      <p:pic>
        <p:nvPicPr>
          <p:cNvPr id="8196" name="Picture 4" descr="scan0009"/>
          <p:cNvPicPr>
            <a:picLocks noChangeAspect="1" noChangeArrowheads="1"/>
          </p:cNvPicPr>
          <p:nvPr/>
        </p:nvPicPr>
        <p:blipFill>
          <a:blip r:embed="rId2"/>
          <a:srcRect/>
          <a:stretch>
            <a:fillRect/>
          </a:stretch>
        </p:blipFill>
        <p:spPr bwMode="auto">
          <a:xfrm>
            <a:off x="0" y="-577850"/>
            <a:ext cx="12192000" cy="8015288"/>
          </a:xfrm>
          <a:prstGeom prst="rect">
            <a:avLst/>
          </a:prstGeom>
          <a:noFill/>
        </p:spPr>
      </p:pic>
      <p:sp>
        <p:nvSpPr>
          <p:cNvPr id="8197" name="Freeform 5">
            <a:hlinkClick r:id="" action="ppaction://hlinkshowjump?jump=previousslide"/>
          </p:cNvPr>
          <p:cNvSpPr>
            <a:spLocks/>
          </p:cNvSpPr>
          <p:nvPr/>
        </p:nvSpPr>
        <p:spPr bwMode="auto">
          <a:xfrm>
            <a:off x="2357968" y="2955925"/>
            <a:ext cx="6866467" cy="1098550"/>
          </a:xfrm>
          <a:custGeom>
            <a:avLst/>
            <a:gdLst/>
            <a:ahLst/>
            <a:cxnLst>
              <a:cxn ang="0">
                <a:pos x="0" y="0"/>
              </a:cxn>
              <a:cxn ang="0">
                <a:pos x="105" y="58"/>
              </a:cxn>
              <a:cxn ang="0">
                <a:pos x="182" y="87"/>
              </a:cxn>
              <a:cxn ang="0">
                <a:pos x="268" y="154"/>
              </a:cxn>
              <a:cxn ang="0">
                <a:pos x="345" y="202"/>
              </a:cxn>
              <a:cxn ang="0">
                <a:pos x="441" y="183"/>
              </a:cxn>
              <a:cxn ang="0">
                <a:pos x="566" y="260"/>
              </a:cxn>
              <a:cxn ang="0">
                <a:pos x="729" y="279"/>
              </a:cxn>
              <a:cxn ang="0">
                <a:pos x="844" y="279"/>
              </a:cxn>
              <a:cxn ang="0">
                <a:pos x="1075" y="365"/>
              </a:cxn>
              <a:cxn ang="0">
                <a:pos x="1222" y="434"/>
              </a:cxn>
              <a:cxn ang="0">
                <a:pos x="1358" y="479"/>
              </a:cxn>
              <a:cxn ang="0">
                <a:pos x="1555" y="490"/>
              </a:cxn>
              <a:cxn ang="0">
                <a:pos x="1699" y="538"/>
              </a:cxn>
              <a:cxn ang="0">
                <a:pos x="1958" y="596"/>
              </a:cxn>
              <a:cxn ang="0">
                <a:pos x="2179" y="605"/>
              </a:cxn>
              <a:cxn ang="0">
                <a:pos x="2371" y="624"/>
              </a:cxn>
              <a:cxn ang="0">
                <a:pos x="2582" y="596"/>
              </a:cxn>
              <a:cxn ang="0">
                <a:pos x="2784" y="644"/>
              </a:cxn>
              <a:cxn ang="0">
                <a:pos x="3014" y="663"/>
              </a:cxn>
              <a:cxn ang="0">
                <a:pos x="3244" y="692"/>
              </a:cxn>
            </a:cxnLst>
            <a:rect l="0" t="0" r="r" b="b"/>
            <a:pathLst>
              <a:path w="3244" h="692">
                <a:moveTo>
                  <a:pt x="0" y="0"/>
                </a:moveTo>
                <a:cubicBezTo>
                  <a:pt x="16" y="10"/>
                  <a:pt x="75" y="44"/>
                  <a:pt x="105" y="58"/>
                </a:cubicBezTo>
                <a:cubicBezTo>
                  <a:pt x="135" y="72"/>
                  <a:pt x="155" y="71"/>
                  <a:pt x="182" y="87"/>
                </a:cubicBezTo>
                <a:cubicBezTo>
                  <a:pt x="209" y="103"/>
                  <a:pt x="241" y="135"/>
                  <a:pt x="268" y="154"/>
                </a:cubicBezTo>
                <a:cubicBezTo>
                  <a:pt x="295" y="173"/>
                  <a:pt x="316" y="197"/>
                  <a:pt x="345" y="202"/>
                </a:cubicBezTo>
                <a:cubicBezTo>
                  <a:pt x="374" y="207"/>
                  <a:pt x="404" y="173"/>
                  <a:pt x="441" y="183"/>
                </a:cubicBezTo>
                <a:cubicBezTo>
                  <a:pt x="478" y="193"/>
                  <a:pt x="518" y="244"/>
                  <a:pt x="566" y="260"/>
                </a:cubicBezTo>
                <a:cubicBezTo>
                  <a:pt x="614" y="276"/>
                  <a:pt x="683" y="276"/>
                  <a:pt x="729" y="279"/>
                </a:cubicBezTo>
                <a:cubicBezTo>
                  <a:pt x="775" y="282"/>
                  <a:pt x="786" y="265"/>
                  <a:pt x="844" y="279"/>
                </a:cubicBezTo>
                <a:cubicBezTo>
                  <a:pt x="902" y="293"/>
                  <a:pt x="1012" y="339"/>
                  <a:pt x="1075" y="365"/>
                </a:cubicBezTo>
                <a:cubicBezTo>
                  <a:pt x="1138" y="391"/>
                  <a:pt x="1175" y="415"/>
                  <a:pt x="1222" y="434"/>
                </a:cubicBezTo>
                <a:cubicBezTo>
                  <a:pt x="1269" y="453"/>
                  <a:pt x="1303" y="470"/>
                  <a:pt x="1358" y="479"/>
                </a:cubicBezTo>
                <a:cubicBezTo>
                  <a:pt x="1413" y="488"/>
                  <a:pt x="1498" y="480"/>
                  <a:pt x="1555" y="490"/>
                </a:cubicBezTo>
                <a:cubicBezTo>
                  <a:pt x="1612" y="500"/>
                  <a:pt x="1632" y="520"/>
                  <a:pt x="1699" y="538"/>
                </a:cubicBezTo>
                <a:cubicBezTo>
                  <a:pt x="1766" y="556"/>
                  <a:pt x="1878" y="585"/>
                  <a:pt x="1958" y="596"/>
                </a:cubicBezTo>
                <a:cubicBezTo>
                  <a:pt x="2038" y="607"/>
                  <a:pt x="2110" y="600"/>
                  <a:pt x="2179" y="605"/>
                </a:cubicBezTo>
                <a:cubicBezTo>
                  <a:pt x="2248" y="610"/>
                  <a:pt x="2304" y="625"/>
                  <a:pt x="2371" y="624"/>
                </a:cubicBezTo>
                <a:cubicBezTo>
                  <a:pt x="2438" y="623"/>
                  <a:pt x="2513" y="593"/>
                  <a:pt x="2582" y="596"/>
                </a:cubicBezTo>
                <a:cubicBezTo>
                  <a:pt x="2651" y="599"/>
                  <a:pt x="2712" y="633"/>
                  <a:pt x="2784" y="644"/>
                </a:cubicBezTo>
                <a:cubicBezTo>
                  <a:pt x="2856" y="655"/>
                  <a:pt x="2937" y="655"/>
                  <a:pt x="3014" y="663"/>
                </a:cubicBezTo>
                <a:cubicBezTo>
                  <a:pt x="3091" y="671"/>
                  <a:pt x="3196" y="686"/>
                  <a:pt x="3244" y="692"/>
                </a:cubicBezTo>
              </a:path>
            </a:pathLst>
          </a:custGeom>
          <a:noFill/>
          <a:ln w="25400" cap="flat">
            <a:solidFill>
              <a:srgbClr val="FF6600"/>
            </a:solidFill>
            <a:prstDash val="dash"/>
            <a:round/>
            <a:headEnd type="diamond" w="sm" len="sm"/>
            <a:tailEnd type="diamond" w="sm" len="sm"/>
          </a:ln>
          <a:effectLst/>
        </p:spPr>
        <p:txBody>
          <a:bodyPr/>
          <a:lstStyle/>
          <a:p>
            <a:endParaRPr lang="fr-FR"/>
          </a:p>
        </p:txBody>
      </p:sp>
      <p:sp>
        <p:nvSpPr>
          <p:cNvPr id="8202" name="AutoShape 10"/>
          <p:cNvSpPr>
            <a:spLocks noChangeArrowheads="1"/>
          </p:cNvSpPr>
          <p:nvPr/>
        </p:nvSpPr>
        <p:spPr bwMode="auto">
          <a:xfrm>
            <a:off x="2446867" y="2133600"/>
            <a:ext cx="2112433" cy="503238"/>
          </a:xfrm>
          <a:prstGeom prst="wedgeRoundRectCallout">
            <a:avLst>
              <a:gd name="adj1" fmla="val -63028"/>
              <a:gd name="adj2" fmla="val 118454"/>
              <a:gd name="adj3" fmla="val 16667"/>
            </a:avLst>
          </a:prstGeom>
          <a:solidFill>
            <a:srgbClr val="008000">
              <a:alpha val="50000"/>
            </a:srgbClr>
          </a:solidFill>
          <a:ln w="9525">
            <a:solidFill>
              <a:schemeClr val="tx1"/>
            </a:solidFill>
            <a:miter lim="800000"/>
            <a:headEnd/>
            <a:tailEnd/>
          </a:ln>
          <a:effectLst/>
        </p:spPr>
        <p:txBody>
          <a:bodyPr/>
          <a:lstStyle/>
          <a:p>
            <a:pPr algn="ctr"/>
            <a:r>
              <a:rPr lang="fr-FR" b="1"/>
              <a:t>ARKMAN</a:t>
            </a:r>
            <a:endParaRPr lang="en-US" b="1"/>
          </a:p>
        </p:txBody>
      </p:sp>
      <p:sp>
        <p:nvSpPr>
          <p:cNvPr id="8204" name="AutoShape 12"/>
          <p:cNvSpPr>
            <a:spLocks noChangeArrowheads="1"/>
          </p:cNvSpPr>
          <p:nvPr/>
        </p:nvSpPr>
        <p:spPr bwMode="auto">
          <a:xfrm>
            <a:off x="431800" y="620713"/>
            <a:ext cx="3456517" cy="863600"/>
          </a:xfrm>
          <a:prstGeom prst="wedgeRoundRectCallout">
            <a:avLst>
              <a:gd name="adj1" fmla="val -62431"/>
              <a:gd name="adj2" fmla="val 187134"/>
              <a:gd name="adj3" fmla="val 16667"/>
            </a:avLst>
          </a:prstGeom>
          <a:solidFill>
            <a:schemeClr val="accent1"/>
          </a:solidFill>
          <a:ln w="9525">
            <a:solidFill>
              <a:schemeClr val="tx1"/>
            </a:solidFill>
            <a:miter lim="800000"/>
            <a:headEnd/>
            <a:tailEnd/>
          </a:ln>
          <a:effectLst/>
        </p:spPr>
        <p:txBody>
          <a:bodyPr/>
          <a:lstStyle/>
          <a:p>
            <a:pPr algn="ctr"/>
            <a:r>
              <a:rPr lang="fr-FR" b="1" dirty="0" err="1" smtClean="0"/>
              <a:t>Marchica</a:t>
            </a:r>
            <a:r>
              <a:rPr lang="fr-FR" b="1" dirty="0" smtClean="0"/>
              <a:t> </a:t>
            </a:r>
            <a:r>
              <a:rPr lang="fr-FR" b="1" dirty="0" err="1" smtClean="0"/>
              <a:t>Lagoon</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204"/>
                                        </p:tgtEl>
                                        <p:attrNameLst>
                                          <p:attrName>style.visibility</p:attrName>
                                        </p:attrNameLst>
                                      </p:cBhvr>
                                      <p:to>
                                        <p:strVal val="visible"/>
                                      </p:to>
                                    </p:set>
                                    <p:anim calcmode="lin" valueType="num">
                                      <p:cBhvr additive="base">
                                        <p:cTn id="7" dur="1000" fill="hold"/>
                                        <p:tgtEl>
                                          <p:spTgt spid="8204"/>
                                        </p:tgtEl>
                                        <p:attrNameLst>
                                          <p:attrName>ppt_x</p:attrName>
                                        </p:attrNameLst>
                                      </p:cBhvr>
                                      <p:tavLst>
                                        <p:tav tm="0">
                                          <p:val>
                                            <p:strVal val="#ppt_x"/>
                                          </p:val>
                                        </p:tav>
                                        <p:tav tm="100000">
                                          <p:val>
                                            <p:strVal val="#ppt_x"/>
                                          </p:val>
                                        </p:tav>
                                      </p:tavLst>
                                    </p:anim>
                                    <p:anim calcmode="lin" valueType="num">
                                      <p:cBhvr additive="base">
                                        <p:cTn id="8" dur="1000" fill="hold"/>
                                        <p:tgtEl>
                                          <p:spTgt spid="820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0" nodeType="clickEffect">
                                  <p:stCondLst>
                                    <p:cond delay="0"/>
                                  </p:stCondLst>
                                  <p:iterate type="lt">
                                    <p:tmPct val="0"/>
                                  </p:iterate>
                                  <p:childTnLst>
                                    <p:set>
                                      <p:cBhvr>
                                        <p:cTn id="12" dur="1" fill="hold">
                                          <p:stCondLst>
                                            <p:cond delay="0"/>
                                          </p:stCondLst>
                                        </p:cTn>
                                        <p:tgtEl>
                                          <p:spTgt spid="8197"/>
                                        </p:tgtEl>
                                        <p:attrNameLst>
                                          <p:attrName>style.visibility</p:attrName>
                                        </p:attrNameLst>
                                      </p:cBhvr>
                                      <p:to>
                                        <p:strVal val="visible"/>
                                      </p:to>
                                    </p:set>
                                    <p:animEffect transition="in" filter="strips(downRight)">
                                      <p:cBhvr>
                                        <p:cTn id="13" dur="1000"/>
                                        <p:tgtEl>
                                          <p:spTgt spid="819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iterate type="lt">
                                    <p:tmPct val="5000"/>
                                  </p:iterate>
                                  <p:childTnLst>
                                    <p:set>
                                      <p:cBhvr>
                                        <p:cTn id="17" dur="1" fill="hold">
                                          <p:stCondLst>
                                            <p:cond delay="0"/>
                                          </p:stCondLst>
                                        </p:cTn>
                                        <p:tgtEl>
                                          <p:spTgt spid="8202"/>
                                        </p:tgtEl>
                                        <p:attrNameLst>
                                          <p:attrName>style.visibility</p:attrName>
                                        </p:attrNameLst>
                                      </p:cBhvr>
                                      <p:to>
                                        <p:strVal val="visible"/>
                                      </p:to>
                                    </p:set>
                                    <p:anim calcmode="lin" valueType="num">
                                      <p:cBhvr>
                                        <p:cTn id="18" dur="1000" fill="hold"/>
                                        <p:tgtEl>
                                          <p:spTgt spid="8202"/>
                                        </p:tgtEl>
                                        <p:attrNameLst>
                                          <p:attrName>ppt_w</p:attrName>
                                        </p:attrNameLst>
                                      </p:cBhvr>
                                      <p:tavLst>
                                        <p:tav tm="0">
                                          <p:val>
                                            <p:fltVal val="0"/>
                                          </p:val>
                                        </p:tav>
                                        <p:tav tm="100000">
                                          <p:val>
                                            <p:strVal val="#ppt_w"/>
                                          </p:val>
                                        </p:tav>
                                      </p:tavLst>
                                    </p:anim>
                                    <p:anim calcmode="lin" valueType="num">
                                      <p:cBhvr>
                                        <p:cTn id="19" dur="1000" fill="hold"/>
                                        <p:tgtEl>
                                          <p:spTgt spid="8202"/>
                                        </p:tgtEl>
                                        <p:attrNameLst>
                                          <p:attrName>ppt_h</p:attrName>
                                        </p:attrNameLst>
                                      </p:cBhvr>
                                      <p:tavLst>
                                        <p:tav tm="0">
                                          <p:val>
                                            <p:fltVal val="0"/>
                                          </p:val>
                                        </p:tav>
                                        <p:tav tm="100000">
                                          <p:val>
                                            <p:strVal val="#ppt_h"/>
                                          </p:val>
                                        </p:tav>
                                      </p:tavLst>
                                    </p:anim>
                                    <p:anim calcmode="lin" valueType="num">
                                      <p:cBhvr>
                                        <p:cTn id="20" dur="1000" fill="hold"/>
                                        <p:tgtEl>
                                          <p:spTgt spid="8202"/>
                                        </p:tgtEl>
                                        <p:attrNameLst>
                                          <p:attrName>style.rotation</p:attrName>
                                        </p:attrNameLst>
                                      </p:cBhvr>
                                      <p:tavLst>
                                        <p:tav tm="0">
                                          <p:val>
                                            <p:fltVal val="90"/>
                                          </p:val>
                                        </p:tav>
                                        <p:tav tm="100000">
                                          <p:val>
                                            <p:fltVal val="0"/>
                                          </p:val>
                                        </p:tav>
                                      </p:tavLst>
                                    </p:anim>
                                    <p:animEffect transition="in" filter="fade">
                                      <p:cBhvr>
                                        <p:cTn id="21" dur="10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8202" grpId="0" animBg="1"/>
      <p:bldP spid="820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fr-FR"/>
          </a:p>
        </p:txBody>
      </p:sp>
      <p:pic>
        <p:nvPicPr>
          <p:cNvPr id="32772" name="Picture 4" descr="PICT0135"/>
          <p:cNvPicPr>
            <a:picLocks noGrp="1" noChangeAspect="1" noChangeArrowheads="1"/>
          </p:cNvPicPr>
          <p:nvPr>
            <p:ph idx="1"/>
          </p:nvPr>
        </p:nvPicPr>
        <p:blipFill>
          <a:blip r:embed="rId2" cstate="print"/>
          <a:stretch>
            <a:fillRect/>
          </a:stretch>
        </p:blipFill>
        <p:spPr>
          <a:xfrm>
            <a:off x="2191406" y="420414"/>
            <a:ext cx="8187559" cy="6140669"/>
          </a:xfrm>
          <a:noFill/>
          <a:ln/>
        </p:spPr>
      </p:pic>
      <p:pic>
        <p:nvPicPr>
          <p:cNvPr id="4" name="Image 3" descr="1000238260.jpg"/>
          <p:cNvPicPr>
            <a:picLocks noChangeAspect="1"/>
          </p:cNvPicPr>
          <p:nvPr/>
        </p:nvPicPr>
        <p:blipFill>
          <a:blip r:embed="rId3"/>
          <a:stretch>
            <a:fillRect/>
          </a:stretch>
        </p:blipFill>
        <p:spPr>
          <a:xfrm>
            <a:off x="882868" y="0"/>
            <a:ext cx="5186855" cy="6858000"/>
          </a:xfrm>
          <a:prstGeom prst="rect">
            <a:avLst/>
          </a:prstGeom>
        </p:spPr>
      </p:pic>
      <p:pic>
        <p:nvPicPr>
          <p:cNvPr id="5" name="Image 4" descr="1000238259.jpg"/>
          <p:cNvPicPr>
            <a:picLocks noChangeAspect="1"/>
          </p:cNvPicPr>
          <p:nvPr/>
        </p:nvPicPr>
        <p:blipFill>
          <a:blip r:embed="rId4"/>
          <a:stretch>
            <a:fillRect/>
          </a:stretch>
        </p:blipFill>
        <p:spPr>
          <a:xfrm>
            <a:off x="6069723" y="0"/>
            <a:ext cx="498715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wipe(up)">
                                      <p:cBhvr>
                                        <p:cTn id="7" dur="1000"/>
                                        <p:tgtEl>
                                          <p:spTgt spid="327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par>
                                <p:cTn id="13" presetID="2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Localisation-du-littoral-de-Valras-Plage-et-prises-de-vues-aeriennes-du-sequencement-de.png"/>
          <p:cNvPicPr>
            <a:picLocks noGrp="1" noChangeAspect="1"/>
          </p:cNvPicPr>
          <p:nvPr>
            <p:ph idx="1"/>
          </p:nvPr>
        </p:nvPicPr>
        <p:blipFill>
          <a:blip r:embed="rId2"/>
          <a:stretch>
            <a:fillRect/>
          </a:stretch>
        </p:blipFill>
        <p:spPr>
          <a:xfrm>
            <a:off x="6250675" y="1318"/>
            <a:ext cx="5888779" cy="3742901"/>
          </a:xfrm>
        </p:spPr>
      </p:pic>
      <p:pic>
        <p:nvPicPr>
          <p:cNvPr id="5" name="Image 4" descr="image.jpg"/>
          <p:cNvPicPr>
            <a:picLocks noChangeAspect="1"/>
          </p:cNvPicPr>
          <p:nvPr/>
        </p:nvPicPr>
        <p:blipFill>
          <a:blip r:embed="rId3"/>
          <a:stretch>
            <a:fillRect/>
          </a:stretch>
        </p:blipFill>
        <p:spPr>
          <a:xfrm>
            <a:off x="10931" y="1"/>
            <a:ext cx="6205313" cy="3753134"/>
          </a:xfrm>
          <a:prstGeom prst="rect">
            <a:avLst/>
          </a:prstGeom>
        </p:spPr>
      </p:pic>
      <p:pic>
        <p:nvPicPr>
          <p:cNvPr id="9" name="Image 8" descr="1000238255.jpg"/>
          <p:cNvPicPr>
            <a:picLocks noChangeAspect="1"/>
          </p:cNvPicPr>
          <p:nvPr/>
        </p:nvPicPr>
        <p:blipFill>
          <a:blip r:embed="rId4" cstate="print"/>
          <a:stretch>
            <a:fillRect/>
          </a:stretch>
        </p:blipFill>
        <p:spPr>
          <a:xfrm>
            <a:off x="4686880" y="0"/>
            <a:ext cx="4329698" cy="6858000"/>
          </a:xfrm>
          <a:prstGeom prst="rect">
            <a:avLst/>
          </a:prstGeom>
        </p:spPr>
      </p:pic>
      <p:pic>
        <p:nvPicPr>
          <p:cNvPr id="10" name="Image 9" descr="1000238254.jpg"/>
          <p:cNvPicPr>
            <a:picLocks noChangeAspect="1"/>
          </p:cNvPicPr>
          <p:nvPr/>
        </p:nvPicPr>
        <p:blipFill>
          <a:blip r:embed="rId5"/>
          <a:stretch>
            <a:fillRect/>
          </a:stretch>
        </p:blipFill>
        <p:spPr>
          <a:xfrm>
            <a:off x="0" y="0"/>
            <a:ext cx="4738380" cy="6858000"/>
          </a:xfrm>
          <a:prstGeom prst="rect">
            <a:avLst/>
          </a:prstGeom>
        </p:spPr>
      </p:pic>
      <p:sp>
        <p:nvSpPr>
          <p:cNvPr id="7" name="Rectangle 6"/>
          <p:cNvSpPr/>
          <p:nvPr/>
        </p:nvSpPr>
        <p:spPr>
          <a:xfrm rot="20501557">
            <a:off x="1797269" y="2017986"/>
            <a:ext cx="1481958" cy="26170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20251006_122802.jpg"/>
          <p:cNvPicPr>
            <a:picLocks noChangeAspect="1"/>
          </p:cNvPicPr>
          <p:nvPr/>
        </p:nvPicPr>
        <p:blipFill>
          <a:blip r:embed="rId6" cstate="print"/>
          <a:stretch>
            <a:fillRect/>
          </a:stretch>
        </p:blipFill>
        <p:spPr>
          <a:xfrm>
            <a:off x="0" y="0"/>
            <a:ext cx="12192000" cy="68659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32"/>
          <p:cNvSpPr txBox="1"/>
          <p:nvPr/>
        </p:nvSpPr>
        <p:spPr>
          <a:xfrm>
            <a:off x="130747" y="1018901"/>
            <a:ext cx="4060240" cy="461665"/>
          </a:xfrm>
          <a:prstGeom prst="rect">
            <a:avLst/>
          </a:prstGeom>
          <a:ln w="38100">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fr-FR"/>
            </a:defPPr>
            <a:lvl1pPr marL="342900" indent="-342900">
              <a:buFont typeface="Wingdings" panose="05000000000000000000" pitchFamily="2" charset="2"/>
              <a:buChar char="Ø"/>
              <a:defRPr sz="2400" b="1" i="1" u="sng">
                <a:solidFill>
                  <a:srgbClr val="FF0000"/>
                </a:solidFill>
                <a:latin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57175" indent="-257175"/>
            <a:r>
              <a:rPr lang="fr-FR" dirty="0" err="1" smtClean="0">
                <a:ln/>
              </a:rPr>
              <a:t>Dissolved</a:t>
            </a:r>
            <a:r>
              <a:rPr lang="fr-FR" dirty="0" smtClean="0">
                <a:ln/>
              </a:rPr>
              <a:t> </a:t>
            </a:r>
            <a:r>
              <a:rPr lang="fr-FR" dirty="0" err="1" smtClean="0">
                <a:ln/>
              </a:rPr>
              <a:t>Oxygen</a:t>
            </a:r>
            <a:endParaRPr lang="ar-MA" dirty="0">
              <a:ln/>
            </a:endParaRPr>
          </a:p>
        </p:txBody>
      </p:sp>
      <p:sp>
        <p:nvSpPr>
          <p:cNvPr id="58" name="Rectangle 14"/>
          <p:cNvSpPr>
            <a:spLocks noChangeArrowheads="1"/>
          </p:cNvSpPr>
          <p:nvPr/>
        </p:nvSpPr>
        <p:spPr bwMode="auto">
          <a:xfrm>
            <a:off x="152400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3" name="Rectangle 6"/>
          <p:cNvSpPr>
            <a:spLocks noChangeArrowheads="1"/>
          </p:cNvSpPr>
          <p:nvPr/>
        </p:nvSpPr>
        <p:spPr bwMode="auto">
          <a:xfrm>
            <a:off x="1758738" y="51806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7" name="Rectangle 14"/>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19" name="Rectangle 25"/>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20" name="Rectangle 37"/>
          <p:cNvSpPr>
            <a:spLocks noChangeArrowheads="1"/>
          </p:cNvSpPr>
          <p:nvPr/>
        </p:nvSpPr>
        <p:spPr bwMode="auto">
          <a:xfrm>
            <a:off x="152400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26" name="Rectangle 47"/>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8" name="Rectangle 60"/>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12" name="Rectangle 14"/>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1" name="Rectangle 23"/>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9" name="Rectangle 38"/>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0" name="Rectangle 39"/>
          <p:cNvSpPr>
            <a:spLocks noChangeArrowheads="1"/>
          </p:cNvSpPr>
          <p:nvPr/>
        </p:nvSpPr>
        <p:spPr bwMode="auto">
          <a:xfrm>
            <a:off x="1524003" y="9187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8" name="Rectangle 45"/>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5" name="Rectangle 53"/>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Rectangle 6"/>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45" name="Tableau 44"/>
          <p:cNvGraphicFramePr>
            <a:graphicFrameLocks noGrp="1"/>
          </p:cNvGraphicFramePr>
          <p:nvPr>
            <p:extLst>
              <p:ext uri="{D42A27DB-BD31-4B8C-83A1-F6EECF244321}">
                <p14:modId xmlns:p14="http://schemas.microsoft.com/office/powerpoint/2010/main" xmlns="" val="2917111608"/>
              </p:ext>
            </p:extLst>
          </p:nvPr>
        </p:nvGraphicFramePr>
        <p:xfrm>
          <a:off x="214935" y="1772856"/>
          <a:ext cx="4961502" cy="2132716"/>
        </p:xfrm>
        <a:graphic>
          <a:graphicData uri="http://schemas.openxmlformats.org/drawingml/2006/table">
            <a:tbl>
              <a:tblPr firstRow="1" bandRow="1">
                <a:tableStyleId>{93296810-A885-4BE3-A3E7-6D5BEEA58F35}</a:tableStyleId>
              </a:tblPr>
              <a:tblGrid>
                <a:gridCol w="778103">
                  <a:extLst>
                    <a:ext uri="{9D8B030D-6E8A-4147-A177-3AD203B41FA5}">
                      <a16:colId xmlns:a16="http://schemas.microsoft.com/office/drawing/2014/main" xmlns="" val="20000"/>
                    </a:ext>
                  </a:extLst>
                </a:gridCol>
                <a:gridCol w="1199956">
                  <a:extLst>
                    <a:ext uri="{9D8B030D-6E8A-4147-A177-3AD203B41FA5}">
                      <a16:colId xmlns:a16="http://schemas.microsoft.com/office/drawing/2014/main" xmlns="" val="20001"/>
                    </a:ext>
                  </a:extLst>
                </a:gridCol>
                <a:gridCol w="997859">
                  <a:extLst>
                    <a:ext uri="{9D8B030D-6E8A-4147-A177-3AD203B41FA5}">
                      <a16:colId xmlns:a16="http://schemas.microsoft.com/office/drawing/2014/main" xmlns="" val="20002"/>
                    </a:ext>
                  </a:extLst>
                </a:gridCol>
                <a:gridCol w="1162520">
                  <a:extLst>
                    <a:ext uri="{9D8B030D-6E8A-4147-A177-3AD203B41FA5}">
                      <a16:colId xmlns:a16="http://schemas.microsoft.com/office/drawing/2014/main" xmlns="" val="20003"/>
                    </a:ext>
                  </a:extLst>
                </a:gridCol>
                <a:gridCol w="823064">
                  <a:extLst>
                    <a:ext uri="{9D8B030D-6E8A-4147-A177-3AD203B41FA5}">
                      <a16:colId xmlns:a16="http://schemas.microsoft.com/office/drawing/2014/main" xmlns="" val="20004"/>
                    </a:ext>
                  </a:extLst>
                </a:gridCol>
              </a:tblGrid>
              <a:tr h="640804">
                <a:tc>
                  <a:txBody>
                    <a:bodyPr/>
                    <a:lstStyle/>
                    <a:p>
                      <a:pPr algn="ctr" rtl="0">
                        <a:lnSpc>
                          <a:spcPct val="107000"/>
                        </a:lnSpc>
                      </a:pPr>
                      <a:r>
                        <a:rPr lang="fr-FR" sz="1600" b="1" dirty="0">
                          <a:solidFill>
                            <a:schemeClr val="tx1"/>
                          </a:solidFill>
                          <a:effectLst/>
                          <a:latin typeface="Times New Roman" pitchFamily="18" charset="0"/>
                          <a:cs typeface="Times New Roman" pitchFamily="18" charset="0"/>
                        </a:rPr>
                        <a:t>O2.D mg/l</a:t>
                      </a:r>
                    </a:p>
                  </a:txBody>
                  <a:tcPr marL="68580" marR="68580" marT="0" marB="0" anchor="ctr"/>
                </a:tc>
                <a:tc>
                  <a:txBody>
                    <a:bodyPr/>
                    <a:lstStyle/>
                    <a:p>
                      <a:pPr algn="ctr" rtl="0">
                        <a:lnSpc>
                          <a:spcPct val="107000"/>
                        </a:lnSpc>
                        <a:spcAft>
                          <a:spcPts val="0"/>
                        </a:spcAft>
                      </a:pPr>
                      <a:r>
                        <a:rPr lang="fr-FR" sz="1600" b="1" dirty="0">
                          <a:solidFill>
                            <a:schemeClr val="tx1"/>
                          </a:solidFill>
                          <a:effectLst/>
                          <a:latin typeface="Times New Roman" pitchFamily="18" charset="0"/>
                          <a:cs typeface="Times New Roman" pitchFamily="18" charset="0"/>
                        </a:rPr>
                        <a:t>Automne 2014</a:t>
                      </a:r>
                      <a:endParaRPr lang="en-GB" sz="1600" b="1"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spcAft>
                          <a:spcPts val="0"/>
                        </a:spcAft>
                      </a:pPr>
                      <a:r>
                        <a:rPr lang="fr-FR" sz="1600" b="1" dirty="0">
                          <a:solidFill>
                            <a:schemeClr val="tx1"/>
                          </a:solidFill>
                          <a:effectLst/>
                          <a:latin typeface="Times New Roman" pitchFamily="18" charset="0"/>
                          <a:cs typeface="Times New Roman" pitchFamily="18" charset="0"/>
                        </a:rPr>
                        <a:t>Hiver</a:t>
                      </a:r>
                      <a:r>
                        <a:rPr lang="fr-FR" sz="1600" b="1" baseline="0" dirty="0">
                          <a:solidFill>
                            <a:schemeClr val="tx1"/>
                          </a:solidFill>
                          <a:effectLst/>
                          <a:latin typeface="Times New Roman" pitchFamily="18" charset="0"/>
                          <a:cs typeface="Times New Roman" pitchFamily="18" charset="0"/>
                        </a:rPr>
                        <a:t> </a:t>
                      </a:r>
                      <a:r>
                        <a:rPr lang="fr-FR" sz="1600" b="1" dirty="0">
                          <a:solidFill>
                            <a:schemeClr val="tx1"/>
                          </a:solidFill>
                          <a:effectLst/>
                          <a:latin typeface="Times New Roman" pitchFamily="18" charset="0"/>
                          <a:cs typeface="Times New Roman" pitchFamily="18" charset="0"/>
                        </a:rPr>
                        <a:t>2015</a:t>
                      </a:r>
                      <a:endParaRPr lang="en-GB" sz="1600" b="1"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spcAft>
                          <a:spcPts val="0"/>
                        </a:spcAft>
                      </a:pPr>
                      <a:r>
                        <a:rPr lang="fr-FR" sz="1600" b="1" dirty="0">
                          <a:solidFill>
                            <a:schemeClr val="tx1"/>
                          </a:solidFill>
                          <a:effectLst/>
                          <a:latin typeface="Times New Roman" pitchFamily="18" charset="0"/>
                          <a:cs typeface="Times New Roman" pitchFamily="18" charset="0"/>
                        </a:rPr>
                        <a:t>Printemps  2015</a:t>
                      </a:r>
                      <a:endParaRPr lang="en-GB" sz="1600" b="1"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pPr>
                      <a:r>
                        <a:rPr lang="en-GB" sz="1600" b="1" dirty="0">
                          <a:solidFill>
                            <a:schemeClr val="tx1"/>
                          </a:solidFill>
                          <a:effectLst/>
                          <a:latin typeface="Times New Roman" pitchFamily="18" charset="0"/>
                          <a:cs typeface="Times New Roman" pitchFamily="18" charset="0"/>
                        </a:rPr>
                        <a:t>Eté 2015</a:t>
                      </a:r>
                    </a:p>
                  </a:txBody>
                  <a:tcPr marL="68580" marR="68580" marT="0" marB="0" anchor="ctr"/>
                </a:tc>
                <a:extLst>
                  <a:ext uri="{0D108BD9-81ED-4DB2-BD59-A6C34878D82A}">
                    <a16:rowId xmlns:a16="http://schemas.microsoft.com/office/drawing/2014/main" xmlns="" val="10000"/>
                  </a:ext>
                </a:extLst>
              </a:tr>
              <a:tr h="497304">
                <a:tc>
                  <a:txBody>
                    <a:bodyPr/>
                    <a:lstStyle/>
                    <a:p>
                      <a:pPr marL="0" algn="ctr" defTabSz="914400" rtl="0" eaLnBrk="1" latinLnBrk="0" hangingPunct="1">
                        <a:lnSpc>
                          <a:spcPct val="107000"/>
                        </a:lnSpc>
                        <a:spcAft>
                          <a:spcPts val="0"/>
                        </a:spcAft>
                      </a:pPr>
                      <a:r>
                        <a:rPr lang="fr-FR" sz="1600" b="1" kern="1200" dirty="0">
                          <a:solidFill>
                            <a:schemeClr val="dk1"/>
                          </a:solidFill>
                          <a:effectLst/>
                          <a:latin typeface="Times New Roman" pitchFamily="18" charset="0"/>
                          <a:ea typeface="+mn-ea"/>
                          <a:cs typeface="Times New Roman" pitchFamily="18" charset="0"/>
                        </a:rPr>
                        <a:t>Max</a:t>
                      </a:r>
                      <a:endParaRPr lang="en-GB" sz="1600" b="1" kern="1200" dirty="0">
                        <a:solidFill>
                          <a:schemeClr val="dk1"/>
                        </a:solidFill>
                        <a:effectLst/>
                        <a:latin typeface="Times New Roman" pitchFamily="18" charset="0"/>
                        <a:ea typeface="+mn-ea"/>
                        <a:cs typeface="Times New Roman" pitchFamily="18" charset="0"/>
                      </a:endParaRPr>
                    </a:p>
                  </a:txBody>
                  <a:tcPr marL="68580" marR="68580" marT="0" marB="0" anchor="ctr"/>
                </a:tc>
                <a:tc>
                  <a:txBody>
                    <a:bodyPr/>
                    <a:lstStyle/>
                    <a:p>
                      <a:pPr marL="0" algn="ctr" defTabSz="914400" rtl="0" eaLnBrk="1" fontAlgn="b" latinLnBrk="0" hangingPunct="1">
                        <a:lnSpc>
                          <a:spcPct val="107000"/>
                        </a:lnSpc>
                        <a:spcAft>
                          <a:spcPts val="0"/>
                        </a:spcAft>
                      </a:pPr>
                      <a:r>
                        <a:rPr lang="fr-FR" sz="1800" b="1" kern="1200" dirty="0">
                          <a:solidFill>
                            <a:schemeClr val="dk1"/>
                          </a:solidFill>
                          <a:latin typeface="Times New Roman" pitchFamily="18" charset="0"/>
                          <a:ea typeface="+mn-ea"/>
                          <a:cs typeface="Times New Roman" pitchFamily="18" charset="0"/>
                        </a:rPr>
                        <a:t>10,3</a:t>
                      </a:r>
                      <a:endParaRPr lang="en-GB" sz="1600" b="1" kern="1200" dirty="0">
                        <a:solidFill>
                          <a:schemeClr val="dk1"/>
                        </a:solidFill>
                        <a:effectLst/>
                        <a:latin typeface="Times New Roman" pitchFamily="18" charset="0"/>
                        <a:ea typeface="Calibri" panose="020F0502020204030204" pitchFamily="34" charset="0"/>
                        <a:cs typeface="Times New Roman" pitchFamily="18" charset="0"/>
                      </a:endParaRPr>
                    </a:p>
                  </a:txBody>
                  <a:tcPr marL="51435" marR="51435" marT="0" marB="0" anchor="ctr"/>
                </a:tc>
                <a:tc>
                  <a:txBody>
                    <a:bodyPr/>
                    <a:lstStyle/>
                    <a:p>
                      <a:pPr marL="0" algn="ctr" defTabSz="914400" rtl="0" eaLnBrk="1" fontAlgn="b" latinLnBrk="0" hangingPunct="1">
                        <a:lnSpc>
                          <a:spcPct val="107000"/>
                        </a:lnSpc>
                        <a:spcAft>
                          <a:spcPts val="0"/>
                        </a:spcAft>
                      </a:pPr>
                      <a:r>
                        <a:rPr lang="en-GB" sz="1600" b="1" kern="1200" dirty="0">
                          <a:solidFill>
                            <a:srgbClr val="FF0000"/>
                          </a:solidFill>
                          <a:effectLst/>
                          <a:latin typeface="Times New Roman" pitchFamily="18" charset="0"/>
                          <a:ea typeface="Calibri" panose="020F0502020204030204" pitchFamily="34" charset="0"/>
                          <a:cs typeface="Times New Roman" pitchFamily="18" charset="0"/>
                        </a:rPr>
                        <a:t>12.75</a:t>
                      </a:r>
                    </a:p>
                  </a:txBody>
                  <a:tcPr marL="51435" marR="51435" marT="0" marB="0" anchor="ctr"/>
                </a:tc>
                <a:tc>
                  <a:txBody>
                    <a:bodyPr/>
                    <a:lstStyle/>
                    <a:p>
                      <a:pPr marL="0" algn="ctr" defTabSz="914400" rtl="0" eaLnBrk="1" fontAlgn="b" latinLnBrk="0" hangingPunct="1">
                        <a:lnSpc>
                          <a:spcPct val="107000"/>
                        </a:lnSpc>
                        <a:spcAft>
                          <a:spcPts val="0"/>
                        </a:spcAft>
                      </a:pPr>
                      <a:r>
                        <a:rPr lang="en-GB" sz="1600" b="1" kern="1200" dirty="0">
                          <a:solidFill>
                            <a:schemeClr val="tx1"/>
                          </a:solidFill>
                          <a:effectLst/>
                          <a:latin typeface="Times New Roman" pitchFamily="18" charset="0"/>
                          <a:ea typeface="Calibri" panose="020F0502020204030204" pitchFamily="34" charset="0"/>
                          <a:cs typeface="Times New Roman" pitchFamily="18" charset="0"/>
                        </a:rPr>
                        <a:t>10,35</a:t>
                      </a:r>
                    </a:p>
                  </a:txBody>
                  <a:tcPr marL="51435" marR="51435" marT="0" marB="0" anchor="ctr"/>
                </a:tc>
                <a:tc>
                  <a:txBody>
                    <a:bodyPr/>
                    <a:lstStyle/>
                    <a:p>
                      <a:pPr marL="0" algn="ctr" defTabSz="914400" rtl="0" eaLnBrk="1" fontAlgn="b" latinLnBrk="0" hangingPunct="1"/>
                      <a:r>
                        <a:rPr lang="fr-FR" sz="1600" b="1" kern="1200" dirty="0">
                          <a:solidFill>
                            <a:schemeClr val="dk1"/>
                          </a:solidFill>
                          <a:effectLst/>
                          <a:latin typeface="Times New Roman" pitchFamily="18" charset="0"/>
                          <a:ea typeface="Calibri" panose="020F0502020204030204" pitchFamily="34" charset="0"/>
                          <a:cs typeface="Times New Roman" pitchFamily="18" charset="0"/>
                        </a:rPr>
                        <a:t>9,02</a:t>
                      </a:r>
                    </a:p>
                  </a:txBody>
                  <a:tcPr marL="9525" marR="9525" marT="9525" marB="0" anchor="ctr"/>
                </a:tc>
                <a:extLst>
                  <a:ext uri="{0D108BD9-81ED-4DB2-BD59-A6C34878D82A}">
                    <a16:rowId xmlns:a16="http://schemas.microsoft.com/office/drawing/2014/main" xmlns="" val="10001"/>
                  </a:ext>
                </a:extLst>
              </a:tr>
              <a:tr h="497304">
                <a:tc>
                  <a:txBody>
                    <a:bodyPr/>
                    <a:lstStyle/>
                    <a:p>
                      <a:pPr marL="0" algn="ctr" defTabSz="914400" rtl="0" eaLnBrk="1" latinLnBrk="0" hangingPunct="1">
                        <a:lnSpc>
                          <a:spcPct val="107000"/>
                        </a:lnSpc>
                        <a:spcAft>
                          <a:spcPts val="0"/>
                        </a:spcAft>
                      </a:pPr>
                      <a:r>
                        <a:rPr lang="fr-FR" sz="1600" b="1" kern="1200" dirty="0">
                          <a:solidFill>
                            <a:schemeClr val="dk1"/>
                          </a:solidFill>
                          <a:effectLst/>
                          <a:latin typeface="Times New Roman" pitchFamily="18" charset="0"/>
                          <a:ea typeface="+mn-ea"/>
                          <a:cs typeface="Times New Roman" pitchFamily="18" charset="0"/>
                        </a:rPr>
                        <a:t>Min</a:t>
                      </a:r>
                      <a:endParaRPr lang="en-GB" sz="1600" b="1" kern="1200" dirty="0">
                        <a:solidFill>
                          <a:schemeClr val="dk1"/>
                        </a:solidFill>
                        <a:effectLst/>
                        <a:latin typeface="Times New Roman" pitchFamily="18" charset="0"/>
                        <a:ea typeface="+mn-ea"/>
                        <a:cs typeface="Times New Roman" pitchFamily="18" charset="0"/>
                      </a:endParaRPr>
                    </a:p>
                  </a:txBody>
                  <a:tcPr marL="68580" marR="68580" marT="0" marB="0" anchor="ctr"/>
                </a:tc>
                <a:tc>
                  <a:txBody>
                    <a:bodyPr/>
                    <a:lstStyle/>
                    <a:p>
                      <a:pPr marL="0" algn="ctr" defTabSz="914400" rtl="0" eaLnBrk="1" fontAlgn="b" latinLnBrk="0" hangingPunct="1">
                        <a:lnSpc>
                          <a:spcPct val="107000"/>
                        </a:lnSpc>
                        <a:spcAft>
                          <a:spcPts val="0"/>
                        </a:spcAft>
                      </a:pPr>
                      <a:r>
                        <a:rPr lang="en-GB" sz="1600" b="1" kern="1200" dirty="0">
                          <a:solidFill>
                            <a:schemeClr val="dk1"/>
                          </a:solidFill>
                          <a:effectLst/>
                          <a:latin typeface="Times New Roman" pitchFamily="18" charset="0"/>
                          <a:ea typeface="Calibri" panose="020F0502020204030204" pitchFamily="34" charset="0"/>
                          <a:cs typeface="Times New Roman" pitchFamily="18" charset="0"/>
                        </a:rPr>
                        <a:t>9</a:t>
                      </a:r>
                    </a:p>
                  </a:txBody>
                  <a:tcPr marL="51435" marR="51435" marT="0" marB="0" anchor="ctr"/>
                </a:tc>
                <a:tc>
                  <a:txBody>
                    <a:bodyPr/>
                    <a:lstStyle/>
                    <a:p>
                      <a:pPr marL="0" algn="ctr" defTabSz="914400" rtl="0" eaLnBrk="1" fontAlgn="b" latinLnBrk="0" hangingPunct="1">
                        <a:lnSpc>
                          <a:spcPct val="107000"/>
                        </a:lnSpc>
                        <a:spcAft>
                          <a:spcPts val="0"/>
                        </a:spcAft>
                      </a:pPr>
                      <a:r>
                        <a:rPr lang="en-GB" sz="1600" b="1" kern="1200" dirty="0">
                          <a:solidFill>
                            <a:schemeClr val="dk1"/>
                          </a:solidFill>
                          <a:effectLst/>
                          <a:latin typeface="Times New Roman" pitchFamily="18" charset="0"/>
                          <a:ea typeface="Calibri" panose="020F0502020204030204" pitchFamily="34" charset="0"/>
                          <a:cs typeface="Times New Roman" pitchFamily="18" charset="0"/>
                        </a:rPr>
                        <a:t>6.49</a:t>
                      </a:r>
                    </a:p>
                  </a:txBody>
                  <a:tcPr marL="51435" marR="51435" marT="0" marB="0" anchor="ctr"/>
                </a:tc>
                <a:tc>
                  <a:txBody>
                    <a:bodyPr/>
                    <a:lstStyle/>
                    <a:p>
                      <a:pPr marL="0" algn="ctr" defTabSz="914400" rtl="0" eaLnBrk="1" fontAlgn="b" latinLnBrk="0" hangingPunct="1">
                        <a:lnSpc>
                          <a:spcPct val="107000"/>
                        </a:lnSpc>
                        <a:spcAft>
                          <a:spcPts val="0"/>
                        </a:spcAft>
                      </a:pPr>
                      <a:r>
                        <a:rPr lang="en-GB" sz="1600" b="1" kern="1200" dirty="0">
                          <a:solidFill>
                            <a:schemeClr val="dk1"/>
                          </a:solidFill>
                          <a:effectLst/>
                          <a:latin typeface="Times New Roman" pitchFamily="18" charset="0"/>
                          <a:ea typeface="Calibri" panose="020F0502020204030204" pitchFamily="34" charset="0"/>
                          <a:cs typeface="Times New Roman" pitchFamily="18" charset="0"/>
                        </a:rPr>
                        <a:t>7.8</a:t>
                      </a:r>
                    </a:p>
                  </a:txBody>
                  <a:tcPr marL="51435" marR="51435" marT="0" marB="0" anchor="ctr"/>
                </a:tc>
                <a:tc>
                  <a:txBody>
                    <a:bodyPr/>
                    <a:lstStyle/>
                    <a:p>
                      <a:pPr marL="0" algn="ctr" defTabSz="914400" rtl="0" eaLnBrk="1" fontAlgn="b" latinLnBrk="0" hangingPunct="1"/>
                      <a:r>
                        <a:rPr lang="fr-FR" sz="1600" b="1" kern="1200" dirty="0">
                          <a:solidFill>
                            <a:schemeClr val="accent5">
                              <a:lumMod val="75000"/>
                            </a:schemeClr>
                          </a:solidFill>
                          <a:effectLst/>
                          <a:latin typeface="Times New Roman" pitchFamily="18" charset="0"/>
                          <a:ea typeface="Calibri" panose="020F0502020204030204" pitchFamily="34" charset="0"/>
                          <a:cs typeface="Times New Roman" pitchFamily="18" charset="0"/>
                        </a:rPr>
                        <a:t>2,5</a:t>
                      </a:r>
                    </a:p>
                  </a:txBody>
                  <a:tcPr marL="9525" marR="9525" marT="9525" marB="0" anchor="ctr"/>
                </a:tc>
                <a:extLst>
                  <a:ext uri="{0D108BD9-81ED-4DB2-BD59-A6C34878D82A}">
                    <a16:rowId xmlns:a16="http://schemas.microsoft.com/office/drawing/2014/main" xmlns="" val="10002"/>
                  </a:ext>
                </a:extLst>
              </a:tr>
              <a:tr h="497304">
                <a:tc>
                  <a:txBody>
                    <a:bodyPr/>
                    <a:lstStyle/>
                    <a:p>
                      <a:pPr marL="0" algn="ctr" defTabSz="914400" rtl="0" eaLnBrk="1" latinLnBrk="0" hangingPunct="1">
                        <a:lnSpc>
                          <a:spcPct val="107000"/>
                        </a:lnSpc>
                        <a:spcAft>
                          <a:spcPts val="0"/>
                        </a:spcAft>
                      </a:pPr>
                      <a:r>
                        <a:rPr lang="fr-FR" sz="1600" b="1" kern="1200" dirty="0">
                          <a:solidFill>
                            <a:schemeClr val="dk1"/>
                          </a:solidFill>
                          <a:effectLst/>
                          <a:latin typeface="Times New Roman" pitchFamily="18" charset="0"/>
                          <a:ea typeface="+mn-ea"/>
                          <a:cs typeface="Times New Roman" pitchFamily="18" charset="0"/>
                        </a:rPr>
                        <a:t>Moy.</a:t>
                      </a:r>
                      <a:endParaRPr lang="en-GB" sz="1600" b="1" kern="1200" dirty="0">
                        <a:solidFill>
                          <a:schemeClr val="dk1"/>
                        </a:solidFill>
                        <a:effectLst/>
                        <a:latin typeface="Times New Roman" pitchFamily="18" charset="0"/>
                        <a:ea typeface="+mn-ea"/>
                        <a:cs typeface="Times New Roman" pitchFamily="18" charset="0"/>
                      </a:endParaRPr>
                    </a:p>
                  </a:txBody>
                  <a:tcPr marL="68580" marR="68580" marT="0" marB="0" anchor="ctr"/>
                </a:tc>
                <a:tc>
                  <a:txBody>
                    <a:bodyPr/>
                    <a:lstStyle/>
                    <a:p>
                      <a:pPr marL="0" algn="ctr" defTabSz="914400" rtl="0" eaLnBrk="1" fontAlgn="b" latinLnBrk="0" hangingPunct="1">
                        <a:lnSpc>
                          <a:spcPct val="107000"/>
                        </a:lnSpc>
                        <a:spcAft>
                          <a:spcPts val="0"/>
                        </a:spcAft>
                      </a:pPr>
                      <a:r>
                        <a:rPr lang="en-GB" sz="1600" b="1" kern="1200" dirty="0">
                          <a:solidFill>
                            <a:schemeClr val="dk1"/>
                          </a:solidFill>
                          <a:effectLst/>
                          <a:latin typeface="Times New Roman" pitchFamily="18" charset="0"/>
                          <a:ea typeface="Calibri" panose="020F0502020204030204" pitchFamily="34" charset="0"/>
                          <a:cs typeface="Times New Roman" pitchFamily="18" charset="0"/>
                        </a:rPr>
                        <a:t>9.38</a:t>
                      </a:r>
                    </a:p>
                  </a:txBody>
                  <a:tcPr marL="51435" marR="51435" marT="0" marB="0" anchor="ctr"/>
                </a:tc>
                <a:tc>
                  <a:txBody>
                    <a:bodyPr/>
                    <a:lstStyle/>
                    <a:p>
                      <a:pPr marL="0" algn="ctr" defTabSz="914400" rtl="0" eaLnBrk="1" fontAlgn="b" latinLnBrk="0" hangingPunct="1">
                        <a:lnSpc>
                          <a:spcPct val="107000"/>
                        </a:lnSpc>
                        <a:spcAft>
                          <a:spcPts val="0"/>
                        </a:spcAft>
                      </a:pPr>
                      <a:r>
                        <a:rPr lang="en-GB" sz="1600" b="1" kern="1200" dirty="0">
                          <a:solidFill>
                            <a:schemeClr val="dk1"/>
                          </a:solidFill>
                          <a:effectLst/>
                          <a:latin typeface="Times New Roman" pitchFamily="18" charset="0"/>
                          <a:ea typeface="Calibri" panose="020F0502020204030204" pitchFamily="34" charset="0"/>
                          <a:cs typeface="Times New Roman" pitchFamily="18" charset="0"/>
                        </a:rPr>
                        <a:t>9.95</a:t>
                      </a:r>
                    </a:p>
                  </a:txBody>
                  <a:tcPr marL="51435" marR="51435" marT="0" marB="0" anchor="ctr"/>
                </a:tc>
                <a:tc>
                  <a:txBody>
                    <a:bodyPr/>
                    <a:lstStyle/>
                    <a:p>
                      <a:pPr marL="0" algn="ctr" defTabSz="914400" rtl="0" eaLnBrk="1" fontAlgn="b" latinLnBrk="0" hangingPunct="1">
                        <a:lnSpc>
                          <a:spcPct val="107000"/>
                        </a:lnSpc>
                        <a:spcAft>
                          <a:spcPts val="0"/>
                        </a:spcAft>
                      </a:pPr>
                      <a:r>
                        <a:rPr lang="en-GB" sz="1600" b="1" kern="1200" dirty="0">
                          <a:solidFill>
                            <a:schemeClr val="dk1"/>
                          </a:solidFill>
                          <a:effectLst/>
                          <a:latin typeface="Times New Roman" pitchFamily="18" charset="0"/>
                          <a:ea typeface="Calibri" panose="020F0502020204030204" pitchFamily="34" charset="0"/>
                          <a:cs typeface="Times New Roman" pitchFamily="18" charset="0"/>
                        </a:rPr>
                        <a:t>8.81</a:t>
                      </a:r>
                    </a:p>
                  </a:txBody>
                  <a:tcPr marL="51435" marR="51435" marT="0" marB="0" anchor="ctr"/>
                </a:tc>
                <a:tc>
                  <a:txBody>
                    <a:bodyPr/>
                    <a:lstStyle/>
                    <a:p>
                      <a:pPr marL="0" algn="ctr" defTabSz="914400" rtl="0" eaLnBrk="1" fontAlgn="b" latinLnBrk="0" hangingPunct="1"/>
                      <a:r>
                        <a:rPr lang="fr-FR" sz="1600" b="1" kern="1200" dirty="0">
                          <a:solidFill>
                            <a:schemeClr val="dk1"/>
                          </a:solidFill>
                          <a:effectLst/>
                          <a:latin typeface="Times New Roman" pitchFamily="18" charset="0"/>
                          <a:ea typeface="Calibri" panose="020F0502020204030204" pitchFamily="34" charset="0"/>
                          <a:cs typeface="Times New Roman" pitchFamily="18" charset="0"/>
                        </a:rPr>
                        <a:t>7,10</a:t>
                      </a:r>
                    </a:p>
                  </a:txBody>
                  <a:tcPr marL="9525" marR="9525" marT="9525" marB="0" anchor="ctr"/>
                </a:tc>
                <a:extLst>
                  <a:ext uri="{0D108BD9-81ED-4DB2-BD59-A6C34878D82A}">
                    <a16:rowId xmlns:a16="http://schemas.microsoft.com/office/drawing/2014/main" xmlns="" val="10003"/>
                  </a:ext>
                </a:extLst>
              </a:tr>
            </a:tbl>
          </a:graphicData>
        </a:graphic>
      </p:graphicFrame>
      <p:sp>
        <p:nvSpPr>
          <p:cNvPr id="46" name="Ellipse 45"/>
          <p:cNvSpPr/>
          <p:nvPr/>
        </p:nvSpPr>
        <p:spPr>
          <a:xfrm>
            <a:off x="2393444" y="2437702"/>
            <a:ext cx="594685" cy="396323"/>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7" name="Ellipse 46"/>
          <p:cNvSpPr/>
          <p:nvPr/>
        </p:nvSpPr>
        <p:spPr>
          <a:xfrm>
            <a:off x="4489944" y="2961905"/>
            <a:ext cx="506240" cy="401007"/>
          </a:xfrm>
          <a:prstGeom prst="ellipse">
            <a:avLst/>
          </a:prstGeom>
          <a:noFill/>
          <a:ln w="28575">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nvGrpSpPr>
          <p:cNvPr id="2" name="Groupe 52"/>
          <p:cNvGrpSpPr/>
          <p:nvPr/>
        </p:nvGrpSpPr>
        <p:grpSpPr>
          <a:xfrm>
            <a:off x="5322629" y="1351539"/>
            <a:ext cx="6869375" cy="5240328"/>
            <a:chOff x="6308859" y="1177871"/>
            <a:chExt cx="5883141" cy="3983065"/>
          </a:xfrm>
        </p:grpSpPr>
        <p:pic>
          <p:nvPicPr>
            <p:cNvPr id="49" name="Image 48"/>
            <p:cNvPicPr/>
            <p:nvPr/>
          </p:nvPicPr>
          <p:blipFill>
            <a:blip r:embed="rId3" cstate="print"/>
            <a:srcRect/>
            <a:stretch>
              <a:fillRect/>
            </a:stretch>
          </p:blipFill>
          <p:spPr bwMode="auto">
            <a:xfrm>
              <a:off x="6310072" y="1188023"/>
              <a:ext cx="2897501" cy="1908612"/>
            </a:xfrm>
            <a:prstGeom prst="rect">
              <a:avLst/>
            </a:prstGeom>
            <a:noFill/>
            <a:ln w="9525">
              <a:noFill/>
              <a:miter lim="800000"/>
              <a:headEnd/>
              <a:tailEnd/>
            </a:ln>
          </p:spPr>
        </p:pic>
        <p:pic>
          <p:nvPicPr>
            <p:cNvPr id="50" name="Image 49"/>
            <p:cNvPicPr/>
            <p:nvPr/>
          </p:nvPicPr>
          <p:blipFill>
            <a:blip r:embed="rId4" cstate="print"/>
            <a:srcRect/>
            <a:stretch>
              <a:fillRect/>
            </a:stretch>
          </p:blipFill>
          <p:spPr bwMode="auto">
            <a:xfrm>
              <a:off x="9236991" y="1177871"/>
              <a:ext cx="2939512" cy="1983783"/>
            </a:xfrm>
            <a:prstGeom prst="rect">
              <a:avLst/>
            </a:prstGeom>
            <a:noFill/>
            <a:ln w="9525">
              <a:noFill/>
              <a:miter lim="800000"/>
              <a:headEnd/>
              <a:tailEnd/>
            </a:ln>
          </p:spPr>
        </p:pic>
        <p:pic>
          <p:nvPicPr>
            <p:cNvPr id="51" name="Image 50"/>
            <p:cNvPicPr/>
            <p:nvPr/>
          </p:nvPicPr>
          <p:blipFill>
            <a:blip r:embed="rId5" cstate="print"/>
            <a:srcRect/>
            <a:stretch>
              <a:fillRect/>
            </a:stretch>
          </p:blipFill>
          <p:spPr bwMode="auto">
            <a:xfrm>
              <a:off x="6308859" y="3150026"/>
              <a:ext cx="2943630" cy="2010910"/>
            </a:xfrm>
            <a:prstGeom prst="rect">
              <a:avLst/>
            </a:prstGeom>
            <a:noFill/>
            <a:ln w="9525">
              <a:noFill/>
              <a:miter lim="800000"/>
              <a:headEnd/>
              <a:tailEnd/>
            </a:ln>
          </p:spPr>
        </p:pic>
        <p:pic>
          <p:nvPicPr>
            <p:cNvPr id="52" name="Image 51"/>
            <p:cNvPicPr/>
            <p:nvPr/>
          </p:nvPicPr>
          <p:blipFill>
            <a:blip r:embed="rId6" cstate="print"/>
            <a:srcRect/>
            <a:stretch>
              <a:fillRect/>
            </a:stretch>
          </p:blipFill>
          <p:spPr bwMode="auto">
            <a:xfrm>
              <a:off x="9257896" y="3164221"/>
              <a:ext cx="2934104" cy="1934722"/>
            </a:xfrm>
            <a:prstGeom prst="rect">
              <a:avLst/>
            </a:prstGeom>
            <a:noFill/>
            <a:ln w="9525">
              <a:noFill/>
              <a:miter lim="800000"/>
              <a:headEnd/>
              <a:tailEnd/>
            </a:ln>
          </p:spPr>
        </p:pic>
      </p:grpSp>
      <p:sp>
        <p:nvSpPr>
          <p:cNvPr id="54" name="Flèche droite 53"/>
          <p:cNvSpPr/>
          <p:nvPr/>
        </p:nvSpPr>
        <p:spPr>
          <a:xfrm flipH="1">
            <a:off x="9371616" y="2245363"/>
            <a:ext cx="386141" cy="519492"/>
          </a:xfrm>
          <a:prstGeom prst="rightArrow">
            <a:avLst/>
          </a:prstGeom>
          <a:solidFill>
            <a:srgbClr val="FF0000"/>
          </a:solidFill>
          <a:ln w="28575" cap="flat" cmpd="sng" algn="ctr">
            <a:solidFill>
              <a:schemeClr val="accent4"/>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fr-FR" kern="0">
              <a:solidFill>
                <a:prstClr val="white"/>
              </a:solidFill>
              <a:latin typeface="Trebuchet MS"/>
            </a:endParaRPr>
          </a:p>
        </p:txBody>
      </p:sp>
      <p:sp>
        <p:nvSpPr>
          <p:cNvPr id="56" name="Flèche droite 55"/>
          <p:cNvSpPr/>
          <p:nvPr/>
        </p:nvSpPr>
        <p:spPr>
          <a:xfrm flipH="1">
            <a:off x="5905740" y="4866158"/>
            <a:ext cx="386141" cy="519492"/>
          </a:xfrm>
          <a:prstGeom prst="rightArrow">
            <a:avLst/>
          </a:prstGeom>
          <a:solidFill>
            <a:srgbClr val="FF0000"/>
          </a:solidFill>
          <a:ln w="28575" cap="flat" cmpd="sng" algn="ctr">
            <a:solidFill>
              <a:schemeClr val="accent4"/>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fr-FR" kern="0">
              <a:solidFill>
                <a:prstClr val="white"/>
              </a:solidFill>
              <a:latin typeface="Trebuchet MS"/>
            </a:endParaRPr>
          </a:p>
        </p:txBody>
      </p:sp>
      <p:sp>
        <p:nvSpPr>
          <p:cNvPr id="64" name="Flèche droite 63"/>
          <p:cNvSpPr/>
          <p:nvPr/>
        </p:nvSpPr>
        <p:spPr>
          <a:xfrm flipH="1">
            <a:off x="11238043" y="5946727"/>
            <a:ext cx="386141" cy="519492"/>
          </a:xfrm>
          <a:prstGeom prst="rightArrow">
            <a:avLst/>
          </a:prstGeom>
          <a:solidFill>
            <a:schemeClr val="accent5">
              <a:lumMod val="75000"/>
            </a:schemeClr>
          </a:solidFill>
          <a:ln w="28575" cap="flat" cmpd="sng" algn="ctr">
            <a:solidFill>
              <a:schemeClr val="accent4"/>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fr-FR" kern="0">
              <a:solidFill>
                <a:prstClr val="white"/>
              </a:solidFill>
              <a:latin typeface="Trebuchet MS"/>
            </a:endParaRPr>
          </a:p>
        </p:txBody>
      </p:sp>
    </p:spTree>
    <p:extLst>
      <p:ext uri="{BB962C8B-B14F-4D97-AF65-F5344CB8AC3E}">
        <p14:creationId xmlns:p14="http://schemas.microsoft.com/office/powerpoint/2010/main" xmlns="" val="118255380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Effect transition="in" filter="fade">
                                      <p:cBhvr>
                                        <p:cTn id="9" dur="1000"/>
                                        <p:tgtEl>
                                          <p:spTgt spid="54"/>
                                        </p:tgtEl>
                                      </p:cBhvr>
                                    </p:animEffect>
                                    <p:anim calcmode="lin" valueType="num">
                                      <p:cBhvr>
                                        <p:cTn id="10" dur="1000" fill="hold"/>
                                        <p:tgtEl>
                                          <p:spTgt spid="54"/>
                                        </p:tgtEl>
                                        <p:attrNameLst>
                                          <p:attrName>ppt_x</p:attrName>
                                        </p:attrNameLst>
                                      </p:cBhvr>
                                      <p:tavLst>
                                        <p:tav tm="0">
                                          <p:val>
                                            <p:fltVal val="0.5"/>
                                          </p:val>
                                        </p:tav>
                                        <p:tav tm="100000">
                                          <p:val>
                                            <p:strVal val="#ppt_x"/>
                                          </p:val>
                                        </p:tav>
                                      </p:tavLst>
                                    </p:anim>
                                    <p:anim calcmode="lin" valueType="num">
                                      <p:cBhvr>
                                        <p:cTn id="11" dur="1000" fill="hold"/>
                                        <p:tgtEl>
                                          <p:spTgt spid="54"/>
                                        </p:tgtEl>
                                        <p:attrNameLst>
                                          <p:attrName>ppt_y</p:attrName>
                                        </p:attrNameLst>
                                      </p:cBhvr>
                                      <p:tavLst>
                                        <p:tav tm="0">
                                          <p:val>
                                            <p:fltVal val="0.5"/>
                                          </p:val>
                                        </p:tav>
                                        <p:tav tm="100000">
                                          <p:val>
                                            <p:strVal val="#ppt_y"/>
                                          </p:val>
                                        </p:tav>
                                      </p:tavLst>
                                    </p:anim>
                                  </p:childTnLst>
                                </p:cTn>
                              </p:par>
                              <p:par>
                                <p:cTn id="12" presetID="27" presetClass="emph" presetSubtype="0" repeatCount="indefinite" fill="remove" grpId="1" nodeType="withEffect">
                                  <p:stCondLst>
                                    <p:cond delay="0"/>
                                  </p:stCondLst>
                                  <p:childTnLst>
                                    <p:animClr clrSpc="rgb" dir="cw">
                                      <p:cBhvr override="childStyle">
                                        <p:cTn id="13" dur="750" autoRev="1" fill="remove"/>
                                        <p:tgtEl>
                                          <p:spTgt spid="54"/>
                                        </p:tgtEl>
                                        <p:attrNameLst>
                                          <p:attrName>style.color</p:attrName>
                                        </p:attrNameLst>
                                      </p:cBhvr>
                                      <p:to>
                                        <a:schemeClr val="bg1"/>
                                      </p:to>
                                    </p:animClr>
                                    <p:animClr clrSpc="rgb" dir="cw">
                                      <p:cBhvr>
                                        <p:cTn id="14" dur="750" autoRev="1" fill="remove"/>
                                        <p:tgtEl>
                                          <p:spTgt spid="54"/>
                                        </p:tgtEl>
                                        <p:attrNameLst>
                                          <p:attrName>fillcolor</p:attrName>
                                        </p:attrNameLst>
                                      </p:cBhvr>
                                      <p:to>
                                        <a:schemeClr val="bg1"/>
                                      </p:to>
                                    </p:animClr>
                                    <p:set>
                                      <p:cBhvr>
                                        <p:cTn id="15" dur="750" autoRev="1" fill="remove"/>
                                        <p:tgtEl>
                                          <p:spTgt spid="54"/>
                                        </p:tgtEl>
                                        <p:attrNameLst>
                                          <p:attrName>fill.type</p:attrName>
                                        </p:attrNameLst>
                                      </p:cBhvr>
                                      <p:to>
                                        <p:strVal val="solid"/>
                                      </p:to>
                                    </p:set>
                                    <p:set>
                                      <p:cBhvr>
                                        <p:cTn id="16" dur="750" autoRev="1" fill="remove"/>
                                        <p:tgtEl>
                                          <p:spTgt spid="54"/>
                                        </p:tgtEl>
                                        <p:attrNameLst>
                                          <p:attrName>fill.on</p:attrName>
                                        </p:attrNameLst>
                                      </p:cBhvr>
                                      <p:to>
                                        <p:strVal val="true"/>
                                      </p:to>
                                    </p:set>
                                  </p:childTnLst>
                                </p:cTn>
                              </p:par>
                              <p:par>
                                <p:cTn id="17" presetID="53" presetClass="entr" presetSubtype="528"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fltVal val="0"/>
                                          </p:val>
                                        </p:tav>
                                        <p:tav tm="100000">
                                          <p:val>
                                            <p:strVal val="#ppt_w"/>
                                          </p:val>
                                        </p:tav>
                                      </p:tavLst>
                                    </p:anim>
                                    <p:anim calcmode="lin" valueType="num">
                                      <p:cBhvr>
                                        <p:cTn id="20" dur="1000" fill="hold"/>
                                        <p:tgtEl>
                                          <p:spTgt spid="56"/>
                                        </p:tgtEl>
                                        <p:attrNameLst>
                                          <p:attrName>ppt_h</p:attrName>
                                        </p:attrNameLst>
                                      </p:cBhvr>
                                      <p:tavLst>
                                        <p:tav tm="0">
                                          <p:val>
                                            <p:fltVal val="0"/>
                                          </p:val>
                                        </p:tav>
                                        <p:tav tm="100000">
                                          <p:val>
                                            <p:strVal val="#ppt_h"/>
                                          </p:val>
                                        </p:tav>
                                      </p:tavLst>
                                    </p:anim>
                                    <p:animEffect transition="in" filter="fade">
                                      <p:cBhvr>
                                        <p:cTn id="21" dur="1000"/>
                                        <p:tgtEl>
                                          <p:spTgt spid="56"/>
                                        </p:tgtEl>
                                      </p:cBhvr>
                                    </p:animEffect>
                                    <p:anim calcmode="lin" valueType="num">
                                      <p:cBhvr>
                                        <p:cTn id="22" dur="1000" fill="hold"/>
                                        <p:tgtEl>
                                          <p:spTgt spid="56"/>
                                        </p:tgtEl>
                                        <p:attrNameLst>
                                          <p:attrName>ppt_x</p:attrName>
                                        </p:attrNameLst>
                                      </p:cBhvr>
                                      <p:tavLst>
                                        <p:tav tm="0">
                                          <p:val>
                                            <p:fltVal val="0.5"/>
                                          </p:val>
                                        </p:tav>
                                        <p:tav tm="100000">
                                          <p:val>
                                            <p:strVal val="#ppt_x"/>
                                          </p:val>
                                        </p:tav>
                                      </p:tavLst>
                                    </p:anim>
                                    <p:anim calcmode="lin" valueType="num">
                                      <p:cBhvr>
                                        <p:cTn id="23" dur="1000" fill="hold"/>
                                        <p:tgtEl>
                                          <p:spTgt spid="56"/>
                                        </p:tgtEl>
                                        <p:attrNameLst>
                                          <p:attrName>ppt_y</p:attrName>
                                        </p:attrNameLst>
                                      </p:cBhvr>
                                      <p:tavLst>
                                        <p:tav tm="0">
                                          <p:val>
                                            <p:fltVal val="0.5"/>
                                          </p:val>
                                        </p:tav>
                                        <p:tav tm="100000">
                                          <p:val>
                                            <p:strVal val="#ppt_y"/>
                                          </p:val>
                                        </p:tav>
                                      </p:tavLst>
                                    </p:anim>
                                  </p:childTnLst>
                                </p:cTn>
                              </p:par>
                              <p:par>
                                <p:cTn id="24" presetID="27" presetClass="emph" presetSubtype="0" repeatCount="indefinite" fill="remove" grpId="1" nodeType="withEffect">
                                  <p:stCondLst>
                                    <p:cond delay="0"/>
                                  </p:stCondLst>
                                  <p:childTnLst>
                                    <p:animClr clrSpc="rgb" dir="cw">
                                      <p:cBhvr override="childStyle">
                                        <p:cTn id="25" dur="750" autoRev="1" fill="remove"/>
                                        <p:tgtEl>
                                          <p:spTgt spid="56"/>
                                        </p:tgtEl>
                                        <p:attrNameLst>
                                          <p:attrName>style.color</p:attrName>
                                        </p:attrNameLst>
                                      </p:cBhvr>
                                      <p:to>
                                        <a:schemeClr val="bg1"/>
                                      </p:to>
                                    </p:animClr>
                                    <p:animClr clrSpc="rgb" dir="cw">
                                      <p:cBhvr>
                                        <p:cTn id="26" dur="750" autoRev="1" fill="remove"/>
                                        <p:tgtEl>
                                          <p:spTgt spid="56"/>
                                        </p:tgtEl>
                                        <p:attrNameLst>
                                          <p:attrName>fillcolor</p:attrName>
                                        </p:attrNameLst>
                                      </p:cBhvr>
                                      <p:to>
                                        <a:schemeClr val="bg1"/>
                                      </p:to>
                                    </p:animClr>
                                    <p:set>
                                      <p:cBhvr>
                                        <p:cTn id="27" dur="750" autoRev="1" fill="remove"/>
                                        <p:tgtEl>
                                          <p:spTgt spid="56"/>
                                        </p:tgtEl>
                                        <p:attrNameLst>
                                          <p:attrName>fill.type</p:attrName>
                                        </p:attrNameLst>
                                      </p:cBhvr>
                                      <p:to>
                                        <p:strVal val="solid"/>
                                      </p:to>
                                    </p:set>
                                    <p:set>
                                      <p:cBhvr>
                                        <p:cTn id="28" dur="750" autoRev="1" fill="remove"/>
                                        <p:tgtEl>
                                          <p:spTgt spid="56"/>
                                        </p:tgtEl>
                                        <p:attrNameLst>
                                          <p:attrName>fill.on</p:attrName>
                                        </p:attrNameLst>
                                      </p:cBhvr>
                                      <p:to>
                                        <p:strVal val="true"/>
                                      </p:to>
                                    </p:set>
                                  </p:childTnLst>
                                </p:cTn>
                              </p:par>
                              <p:par>
                                <p:cTn id="29" presetID="53" presetClass="entr" presetSubtype="528"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1000" fill="hold"/>
                                        <p:tgtEl>
                                          <p:spTgt spid="64"/>
                                        </p:tgtEl>
                                        <p:attrNameLst>
                                          <p:attrName>ppt_w</p:attrName>
                                        </p:attrNameLst>
                                      </p:cBhvr>
                                      <p:tavLst>
                                        <p:tav tm="0">
                                          <p:val>
                                            <p:fltVal val="0"/>
                                          </p:val>
                                        </p:tav>
                                        <p:tav tm="100000">
                                          <p:val>
                                            <p:strVal val="#ppt_w"/>
                                          </p:val>
                                        </p:tav>
                                      </p:tavLst>
                                    </p:anim>
                                    <p:anim calcmode="lin" valueType="num">
                                      <p:cBhvr>
                                        <p:cTn id="32" dur="1000" fill="hold"/>
                                        <p:tgtEl>
                                          <p:spTgt spid="64"/>
                                        </p:tgtEl>
                                        <p:attrNameLst>
                                          <p:attrName>ppt_h</p:attrName>
                                        </p:attrNameLst>
                                      </p:cBhvr>
                                      <p:tavLst>
                                        <p:tav tm="0">
                                          <p:val>
                                            <p:fltVal val="0"/>
                                          </p:val>
                                        </p:tav>
                                        <p:tav tm="100000">
                                          <p:val>
                                            <p:strVal val="#ppt_h"/>
                                          </p:val>
                                        </p:tav>
                                      </p:tavLst>
                                    </p:anim>
                                    <p:animEffect transition="in" filter="fade">
                                      <p:cBhvr>
                                        <p:cTn id="33" dur="1000"/>
                                        <p:tgtEl>
                                          <p:spTgt spid="64"/>
                                        </p:tgtEl>
                                      </p:cBhvr>
                                    </p:animEffect>
                                    <p:anim calcmode="lin" valueType="num">
                                      <p:cBhvr>
                                        <p:cTn id="34" dur="1000" fill="hold"/>
                                        <p:tgtEl>
                                          <p:spTgt spid="64"/>
                                        </p:tgtEl>
                                        <p:attrNameLst>
                                          <p:attrName>ppt_x</p:attrName>
                                        </p:attrNameLst>
                                      </p:cBhvr>
                                      <p:tavLst>
                                        <p:tav tm="0">
                                          <p:val>
                                            <p:fltVal val="0.5"/>
                                          </p:val>
                                        </p:tav>
                                        <p:tav tm="100000">
                                          <p:val>
                                            <p:strVal val="#ppt_x"/>
                                          </p:val>
                                        </p:tav>
                                      </p:tavLst>
                                    </p:anim>
                                    <p:anim calcmode="lin" valueType="num">
                                      <p:cBhvr>
                                        <p:cTn id="35" dur="1000" fill="hold"/>
                                        <p:tgtEl>
                                          <p:spTgt spid="64"/>
                                        </p:tgtEl>
                                        <p:attrNameLst>
                                          <p:attrName>ppt_y</p:attrName>
                                        </p:attrNameLst>
                                      </p:cBhvr>
                                      <p:tavLst>
                                        <p:tav tm="0">
                                          <p:val>
                                            <p:fltVal val="0.5"/>
                                          </p:val>
                                        </p:tav>
                                        <p:tav tm="100000">
                                          <p:val>
                                            <p:strVal val="#ppt_y"/>
                                          </p:val>
                                        </p:tav>
                                      </p:tavLst>
                                    </p:anim>
                                  </p:childTnLst>
                                </p:cTn>
                              </p:par>
                              <p:par>
                                <p:cTn id="36" presetID="27" presetClass="emph" presetSubtype="0" repeatCount="indefinite" fill="remove" grpId="1" nodeType="withEffect">
                                  <p:stCondLst>
                                    <p:cond delay="0"/>
                                  </p:stCondLst>
                                  <p:childTnLst>
                                    <p:animClr clrSpc="rgb" dir="cw">
                                      <p:cBhvr override="childStyle">
                                        <p:cTn id="37" dur="750" autoRev="1" fill="remove"/>
                                        <p:tgtEl>
                                          <p:spTgt spid="64"/>
                                        </p:tgtEl>
                                        <p:attrNameLst>
                                          <p:attrName>style.color</p:attrName>
                                        </p:attrNameLst>
                                      </p:cBhvr>
                                      <p:to>
                                        <a:schemeClr val="bg1"/>
                                      </p:to>
                                    </p:animClr>
                                    <p:animClr clrSpc="rgb" dir="cw">
                                      <p:cBhvr>
                                        <p:cTn id="38" dur="750" autoRev="1" fill="remove"/>
                                        <p:tgtEl>
                                          <p:spTgt spid="64"/>
                                        </p:tgtEl>
                                        <p:attrNameLst>
                                          <p:attrName>fillcolor</p:attrName>
                                        </p:attrNameLst>
                                      </p:cBhvr>
                                      <p:to>
                                        <a:schemeClr val="bg1"/>
                                      </p:to>
                                    </p:animClr>
                                    <p:set>
                                      <p:cBhvr>
                                        <p:cTn id="39" dur="750" autoRev="1" fill="remove"/>
                                        <p:tgtEl>
                                          <p:spTgt spid="64"/>
                                        </p:tgtEl>
                                        <p:attrNameLst>
                                          <p:attrName>fill.type</p:attrName>
                                        </p:attrNameLst>
                                      </p:cBhvr>
                                      <p:to>
                                        <p:strVal val="solid"/>
                                      </p:to>
                                    </p:set>
                                    <p:set>
                                      <p:cBhvr>
                                        <p:cTn id="40" dur="750" autoRev="1" fill="remove"/>
                                        <p:tgtEl>
                                          <p:spTgt spid="64"/>
                                        </p:tgtEl>
                                        <p:attrNameLst>
                                          <p:attrName>fill.on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up)">
                                      <p:cBhvr>
                                        <p:cTn id="45" dur="1000"/>
                                        <p:tgtEl>
                                          <p:spTgt spid="2"/>
                                        </p:tgtEl>
                                      </p:cBhvr>
                                    </p:animEffect>
                                  </p:childTnLst>
                                </p:cTn>
                              </p:par>
                              <p:par>
                                <p:cTn id="46" presetID="22" presetClass="entr" presetSubtype="1"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up)">
                                      <p:cBhvr>
                                        <p:cTn id="48" dur="1000"/>
                                        <p:tgtEl>
                                          <p:spTgt spid="45"/>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up)">
                                      <p:cBhvr>
                                        <p:cTn id="51" dur="1000"/>
                                        <p:tgtEl>
                                          <p:spTgt spid="2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wipe(down)">
                                      <p:cBhvr>
                                        <p:cTn id="54" dur="500"/>
                                        <p:tgtEl>
                                          <p:spTgt spid="4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down)">
                                      <p:cBhvr>
                                        <p:cTn id="5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6" grpId="0" animBg="1"/>
      <p:bldP spid="47" grpId="0" animBg="1"/>
      <p:bldP spid="54" grpId="0" animBg="1"/>
      <p:bldP spid="54" grpId="1" animBg="1"/>
      <p:bldP spid="56" grpId="0" animBg="1"/>
      <p:bldP spid="56" grpId="1" animBg="1"/>
      <p:bldP spid="64" grpId="0" animBg="1"/>
      <p:bldP spid="6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277708675-924946668186930-8380122525010214817-n.jpg"/>
          <p:cNvPicPr>
            <a:picLocks noGrp="1" noChangeAspect="1"/>
          </p:cNvPicPr>
          <p:nvPr>
            <p:ph sz="half" idx="1"/>
          </p:nvPr>
        </p:nvPicPr>
        <p:blipFill>
          <a:blip r:embed="rId2"/>
          <a:stretch>
            <a:fillRect/>
          </a:stretch>
        </p:blipFill>
        <p:spPr>
          <a:xfrm>
            <a:off x="0" y="-1"/>
            <a:ext cx="6577264" cy="2959769"/>
          </a:xfrm>
        </p:spPr>
      </p:pic>
      <p:pic>
        <p:nvPicPr>
          <p:cNvPr id="6" name="Espace réservé du contenu 5" descr="20220118_144154.jpg"/>
          <p:cNvPicPr>
            <a:picLocks noGrp="1" noChangeAspect="1"/>
          </p:cNvPicPr>
          <p:nvPr>
            <p:ph sz="half" idx="2"/>
          </p:nvPr>
        </p:nvPicPr>
        <p:blipFill>
          <a:blip r:embed="rId3" cstate="print"/>
          <a:stretch>
            <a:fillRect/>
          </a:stretch>
        </p:blipFill>
        <p:spPr>
          <a:xfrm>
            <a:off x="7010400" y="0"/>
            <a:ext cx="5181600" cy="2914650"/>
          </a:xfrm>
        </p:spPr>
      </p:pic>
      <p:pic>
        <p:nvPicPr>
          <p:cNvPr id="7" name="Image 6" descr="20220116_120726.jpg"/>
          <p:cNvPicPr>
            <a:picLocks noChangeAspect="1"/>
          </p:cNvPicPr>
          <p:nvPr/>
        </p:nvPicPr>
        <p:blipFill>
          <a:blip r:embed="rId4" cstate="print"/>
          <a:stretch>
            <a:fillRect/>
          </a:stretch>
        </p:blipFill>
        <p:spPr>
          <a:xfrm>
            <a:off x="0" y="3528260"/>
            <a:ext cx="5919538" cy="3329740"/>
          </a:xfrm>
          <a:prstGeom prst="rect">
            <a:avLst/>
          </a:prstGeom>
        </p:spPr>
      </p:pic>
      <p:pic>
        <p:nvPicPr>
          <p:cNvPr id="11" name="Image 10" descr="20210215_184825.jpg"/>
          <p:cNvPicPr>
            <a:picLocks noChangeAspect="1"/>
          </p:cNvPicPr>
          <p:nvPr/>
        </p:nvPicPr>
        <p:blipFill>
          <a:blip r:embed="rId5" cstate="print"/>
          <a:stretch>
            <a:fillRect/>
          </a:stretch>
        </p:blipFill>
        <p:spPr>
          <a:xfrm>
            <a:off x="6352675" y="3573379"/>
            <a:ext cx="5839326" cy="3284621"/>
          </a:xfrm>
          <a:prstGeom prst="rect">
            <a:avLst/>
          </a:prstGeom>
        </p:spPr>
      </p:pic>
      <p:pic>
        <p:nvPicPr>
          <p:cNvPr id="12" name="Image 11" descr="20220102_165721.jpg"/>
          <p:cNvPicPr>
            <a:picLocks noChangeAspect="1"/>
          </p:cNvPicPr>
          <p:nvPr/>
        </p:nvPicPr>
        <p:blipFill>
          <a:blip r:embed="rId6" cstate="print"/>
          <a:stretch>
            <a:fillRect/>
          </a:stretch>
        </p:blipFill>
        <p:spPr>
          <a:xfrm>
            <a:off x="-25111" y="0"/>
            <a:ext cx="1219200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amond(out)">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09879" y="334832"/>
            <a:ext cx="9839848" cy="4154984"/>
          </a:xfrm>
          <a:prstGeom prst="rect">
            <a:avLst/>
          </a:prstGeom>
          <a:noFill/>
        </p:spPr>
        <p:txBody>
          <a:bodyPr wrap="square" rtlCol="0">
            <a:spAutoFit/>
          </a:bodyPr>
          <a:lstStyle/>
          <a:p>
            <a:pPr algn="ctr"/>
            <a:r>
              <a:rPr lang="fr-FR" sz="2400" b="1" i="1" dirty="0" smtClean="0">
                <a:solidFill>
                  <a:schemeClr val="bg1"/>
                </a:solidFill>
                <a:latin typeface="Times New Roman" pitchFamily="18" charset="0"/>
                <a:cs typeface="Times New Roman" pitchFamily="18" charset="0"/>
              </a:rPr>
              <a:t>Introduction</a:t>
            </a:r>
          </a:p>
          <a:p>
            <a:endParaRPr lang="en-US" dirty="0" smtClean="0">
              <a:solidFill>
                <a:schemeClr val="bg1"/>
              </a:solidFill>
            </a:endParaRPr>
          </a:p>
          <a:p>
            <a:pPr algn="just">
              <a:lnSpc>
                <a:spcPct val="150000"/>
              </a:lnSpc>
              <a:buFont typeface="Wingdings" pitchFamily="2" charset="2"/>
              <a:buChar char="Ø"/>
            </a:pPr>
            <a:r>
              <a:rPr lang="en-US" sz="1600" dirty="0" smtClean="0">
                <a:solidFill>
                  <a:schemeClr val="bg1"/>
                </a:solidFill>
                <a:latin typeface="Times New Roman" pitchFamily="18" charset="0"/>
                <a:cs typeface="Times New Roman" pitchFamily="18" charset="0"/>
              </a:rPr>
              <a:t> </a:t>
            </a:r>
            <a:r>
              <a:rPr lang="en-US" sz="1600" b="1" dirty="0" smtClean="0">
                <a:solidFill>
                  <a:schemeClr val="bg1"/>
                </a:solidFill>
                <a:latin typeface="Times New Roman" pitchFamily="18" charset="0"/>
                <a:cs typeface="Times New Roman" pitchFamily="18" charset="0"/>
              </a:rPr>
              <a:t>More than half of the world's population lives within 100 km of the coast.</a:t>
            </a:r>
          </a:p>
          <a:p>
            <a:pPr algn="just">
              <a:lnSpc>
                <a:spcPct val="150000"/>
              </a:lnSpc>
              <a:buFont typeface="Wingdings" pitchFamily="2" charset="2"/>
              <a:buChar char="Ø"/>
            </a:pPr>
            <a:r>
              <a:rPr lang="en-US" sz="1600" b="1" dirty="0" smtClean="0">
                <a:solidFill>
                  <a:schemeClr val="bg1"/>
                </a:solidFill>
                <a:latin typeface="Times New Roman" pitchFamily="18" charset="0"/>
                <a:cs typeface="Times New Roman" pitchFamily="18" charset="0"/>
              </a:rPr>
              <a:t> 1/3 of Mediterranean population</a:t>
            </a:r>
          </a:p>
          <a:p>
            <a:pPr algn="just">
              <a:lnSpc>
                <a:spcPct val="150000"/>
              </a:lnSpc>
              <a:buFont typeface="Wingdings" pitchFamily="2" charset="2"/>
              <a:buChar char="Ø"/>
            </a:pPr>
            <a:r>
              <a:rPr lang="en-US" sz="1600" b="1" dirty="0" smtClean="0">
                <a:solidFill>
                  <a:schemeClr val="bg1"/>
                </a:solidFill>
                <a:latin typeface="Times New Roman" pitchFamily="18" charset="0"/>
                <a:cs typeface="Times New Roman" pitchFamily="18" charset="0"/>
              </a:rPr>
              <a:t> Marine and coastal environments are essential ecosystems for biodiversity and human well-being</a:t>
            </a:r>
          </a:p>
          <a:p>
            <a:pPr algn="just">
              <a:lnSpc>
                <a:spcPct val="150000"/>
              </a:lnSpc>
              <a:buFont typeface="Wingdings" pitchFamily="2" charset="2"/>
              <a:buChar char="Ø"/>
            </a:pPr>
            <a:r>
              <a:rPr lang="en-US" sz="1600" b="1" dirty="0" smtClean="0">
                <a:solidFill>
                  <a:schemeClr val="bg1"/>
                </a:solidFill>
                <a:latin typeface="Times New Roman" pitchFamily="18" charset="0"/>
                <a:cs typeface="Times New Roman" pitchFamily="18" charset="0"/>
              </a:rPr>
              <a:t> Faced with threats such as pollution and urbanization, (ICZM) has become imperative. Morocco has ratified the Mediterranean ICZM (the transition to Integrated Coastal Zone Management) Protocol, which requires the development of regional and national plans to reconcile economic and social dimensions with environmental protection.</a:t>
            </a:r>
          </a:p>
          <a:p>
            <a:pPr>
              <a:buFont typeface="Wingdings" pitchFamily="2" charset="2"/>
              <a:buChar char="Ø"/>
            </a:pPr>
            <a:endParaRPr lang="en-US" dirty="0" smtClean="0">
              <a:solidFill>
                <a:schemeClr val="bg1"/>
              </a:solidFill>
            </a:endParaRPr>
          </a:p>
          <a:p>
            <a:endParaRPr lang="en-US" dirty="0" smtClean="0">
              <a:solidFill>
                <a:schemeClr val="bg1"/>
              </a:solidFill>
            </a:endParaRPr>
          </a:p>
          <a:p>
            <a:endParaRPr lang="fr-FR" dirty="0">
              <a:solidFill>
                <a:schemeClr val="bg1"/>
              </a:solidFill>
            </a:endParaRPr>
          </a:p>
        </p:txBody>
      </p:sp>
      <p:pic>
        <p:nvPicPr>
          <p:cNvPr id="3" name="Image 2" descr="Figure-40-1.png"/>
          <p:cNvPicPr>
            <a:picLocks noChangeAspect="1"/>
          </p:cNvPicPr>
          <p:nvPr/>
        </p:nvPicPr>
        <p:blipFill>
          <a:blip r:embed="rId2"/>
          <a:stretch>
            <a:fillRect/>
          </a:stretch>
        </p:blipFill>
        <p:spPr>
          <a:xfrm>
            <a:off x="6005015" y="3413912"/>
            <a:ext cx="6186985" cy="3444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7"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Invasive </a:t>
            </a:r>
            <a:r>
              <a:rPr lang="fr-FR" b="1" dirty="0" err="1" smtClean="0"/>
              <a:t>species</a:t>
            </a:r>
            <a:endParaRPr lang="fr-FR" b="1" dirty="0"/>
          </a:p>
        </p:txBody>
      </p:sp>
      <p:pic>
        <p:nvPicPr>
          <p:cNvPr id="5" name="Espace réservé du contenu 4" descr="20220116_120726.jpg"/>
          <p:cNvPicPr>
            <a:picLocks noGrp="1" noChangeAspect="1"/>
          </p:cNvPicPr>
          <p:nvPr>
            <p:ph sz="half" idx="1"/>
          </p:nvPr>
        </p:nvPicPr>
        <p:blipFill>
          <a:blip r:embed="rId2" cstate="print"/>
          <a:stretch>
            <a:fillRect/>
          </a:stretch>
        </p:blipFill>
        <p:spPr>
          <a:xfrm>
            <a:off x="221674" y="2355277"/>
            <a:ext cx="5798127" cy="3261447"/>
          </a:xfrm>
        </p:spPr>
      </p:pic>
      <p:pic>
        <p:nvPicPr>
          <p:cNvPr id="8" name="Espace réservé du contenu 7" descr="images (36).jpg"/>
          <p:cNvPicPr>
            <a:picLocks noGrp="1" noChangeAspect="1"/>
          </p:cNvPicPr>
          <p:nvPr>
            <p:ph sz="half" idx="2"/>
          </p:nvPr>
        </p:nvPicPr>
        <p:blipFill>
          <a:blip r:embed="rId3"/>
          <a:stretch>
            <a:fillRect/>
          </a:stretch>
        </p:blipFill>
        <p:spPr>
          <a:xfrm>
            <a:off x="7121237" y="2452256"/>
            <a:ext cx="4207955" cy="3180431"/>
          </a:xfrm>
        </p:spPr>
      </p:pic>
      <p:sp>
        <p:nvSpPr>
          <p:cNvPr id="6" name="ZoneTexte 5"/>
          <p:cNvSpPr txBox="1"/>
          <p:nvPr/>
        </p:nvSpPr>
        <p:spPr>
          <a:xfrm>
            <a:off x="932553" y="1683567"/>
            <a:ext cx="2189019" cy="461665"/>
          </a:xfrm>
          <a:prstGeom prst="rect">
            <a:avLst/>
          </a:prstGeom>
          <a:noFill/>
        </p:spPr>
        <p:txBody>
          <a:bodyPr wrap="square" rtlCol="0">
            <a:spAutoFit/>
          </a:bodyPr>
          <a:lstStyle/>
          <a:p>
            <a:r>
              <a:rPr lang="fr-FR" sz="2400" dirty="0" err="1" smtClean="0">
                <a:latin typeface="Times New Roman" pitchFamily="18" charset="0"/>
                <a:cs typeface="Times New Roman" pitchFamily="18" charset="0"/>
              </a:rPr>
              <a:t>Sea</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hares</a:t>
            </a:r>
            <a:endParaRPr lang="fr-FR" sz="2400" dirty="0">
              <a:latin typeface="Times New Roman" pitchFamily="18" charset="0"/>
              <a:cs typeface="Times New Roman" pitchFamily="18" charset="0"/>
            </a:endParaRPr>
          </a:p>
        </p:txBody>
      </p:sp>
      <p:sp>
        <p:nvSpPr>
          <p:cNvPr id="7" name="ZoneTexte 6"/>
          <p:cNvSpPr txBox="1"/>
          <p:nvPr/>
        </p:nvSpPr>
        <p:spPr>
          <a:xfrm>
            <a:off x="6808313" y="1712233"/>
            <a:ext cx="4590155" cy="461665"/>
          </a:xfrm>
          <a:prstGeom prst="rect">
            <a:avLst/>
          </a:prstGeom>
          <a:noFill/>
        </p:spPr>
        <p:txBody>
          <a:bodyPr wrap="square" rtlCol="0">
            <a:spAutoFit/>
          </a:bodyPr>
          <a:lstStyle/>
          <a:p>
            <a:r>
              <a:rPr lang="fr-FR" sz="2400" dirty="0" smtClean="0">
                <a:latin typeface="Times New Roman" pitchFamily="18" charset="0"/>
                <a:cs typeface="Times New Roman" pitchFamily="18" charset="0"/>
              </a:rPr>
              <a:t>The </a:t>
            </a:r>
            <a:r>
              <a:rPr lang="fr-FR" sz="2400" dirty="0" err="1" smtClean="0">
                <a:latin typeface="Times New Roman" pitchFamily="18" charset="0"/>
                <a:cs typeface="Times New Roman" pitchFamily="18" charset="0"/>
              </a:rPr>
              <a:t>blue</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crab</a:t>
            </a:r>
            <a:r>
              <a:rPr lang="fr-FR" sz="2400" dirty="0" smtClean="0">
                <a:latin typeface="Times New Roman" pitchFamily="18" charset="0"/>
                <a:cs typeface="Times New Roman" pitchFamily="18" charset="0"/>
              </a:rPr>
              <a:t>: </a:t>
            </a:r>
            <a:r>
              <a:rPr lang="fr-FR" sz="2400" i="1" dirty="0" err="1" smtClean="0">
                <a:latin typeface="Times New Roman" pitchFamily="18" charset="0"/>
                <a:cs typeface="Times New Roman" pitchFamily="18" charset="0"/>
              </a:rPr>
              <a:t>Callinectes</a:t>
            </a:r>
            <a:r>
              <a:rPr lang="fr-FR" sz="2400" i="1" dirty="0" smtClean="0">
                <a:latin typeface="Times New Roman" pitchFamily="18" charset="0"/>
                <a:cs typeface="Times New Roman" pitchFamily="18" charset="0"/>
              </a:rPr>
              <a:t> </a:t>
            </a:r>
            <a:r>
              <a:rPr lang="fr-FR" sz="2400" i="1" dirty="0" err="1" smtClean="0">
                <a:latin typeface="Times New Roman" pitchFamily="18" charset="0"/>
                <a:cs typeface="Times New Roman" pitchFamily="18" charset="0"/>
              </a:rPr>
              <a:t>sapidus</a:t>
            </a:r>
            <a:endParaRPr lang="fr-FR" sz="2400"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téléchargement (19).jpg"/>
          <p:cNvPicPr>
            <a:picLocks noGrp="1" noChangeAspect="1"/>
          </p:cNvPicPr>
          <p:nvPr>
            <p:ph sz="half" idx="1"/>
          </p:nvPr>
        </p:nvPicPr>
        <p:blipFill>
          <a:blip r:embed="rId2"/>
          <a:stretch>
            <a:fillRect/>
          </a:stretch>
        </p:blipFill>
        <p:spPr>
          <a:xfrm>
            <a:off x="213981" y="2631819"/>
            <a:ext cx="5895875" cy="3290516"/>
          </a:xfrm>
        </p:spPr>
      </p:pic>
      <p:pic>
        <p:nvPicPr>
          <p:cNvPr id="6" name="Espace réservé du contenu 5" descr="CAULERPA-PROLIFERA1.jpg"/>
          <p:cNvPicPr>
            <a:picLocks noGrp="1" noChangeAspect="1"/>
          </p:cNvPicPr>
          <p:nvPr>
            <p:ph sz="half" idx="2"/>
          </p:nvPr>
        </p:nvPicPr>
        <p:blipFill>
          <a:blip r:embed="rId3"/>
          <a:stretch>
            <a:fillRect/>
          </a:stretch>
        </p:blipFill>
        <p:spPr>
          <a:xfrm>
            <a:off x="6179128" y="2635059"/>
            <a:ext cx="5310453" cy="3291840"/>
          </a:xfrm>
        </p:spPr>
      </p:pic>
      <p:sp>
        <p:nvSpPr>
          <p:cNvPr id="7" name="ZoneTexte 6"/>
          <p:cNvSpPr txBox="1"/>
          <p:nvPr/>
        </p:nvSpPr>
        <p:spPr>
          <a:xfrm>
            <a:off x="985109" y="2001745"/>
            <a:ext cx="4315605" cy="461665"/>
          </a:xfrm>
          <a:prstGeom prst="rect">
            <a:avLst/>
          </a:prstGeom>
          <a:noFill/>
        </p:spPr>
        <p:txBody>
          <a:bodyPr wrap="none" rtlCol="0">
            <a:spAutoFit/>
          </a:bodyPr>
          <a:lstStyle/>
          <a:p>
            <a:r>
              <a:rPr lang="fr-FR" sz="2400" i="1" dirty="0" err="1" smtClean="0">
                <a:latin typeface="Times New Roman" pitchFamily="18" charset="0"/>
                <a:cs typeface="Times New Roman" pitchFamily="18" charset="0"/>
              </a:rPr>
              <a:t>Posidonia</a:t>
            </a:r>
            <a:r>
              <a:rPr lang="fr-FR" sz="2400" i="1" dirty="0" smtClean="0">
                <a:latin typeface="Times New Roman" pitchFamily="18" charset="0"/>
                <a:cs typeface="Times New Roman" pitchFamily="18" charset="0"/>
              </a:rPr>
              <a:t> </a:t>
            </a:r>
            <a:r>
              <a:rPr lang="fr-FR" sz="2400" i="1" dirty="0" err="1" smtClean="0">
                <a:latin typeface="Times New Roman" pitchFamily="18" charset="0"/>
                <a:cs typeface="Times New Roman" pitchFamily="18" charset="0"/>
              </a:rPr>
              <a:t>oceanica</a:t>
            </a:r>
            <a:r>
              <a:rPr lang="fr-FR" sz="2400" i="1" dirty="0" smtClean="0">
                <a:latin typeface="Times New Roman" pitchFamily="18" charset="0"/>
                <a:cs typeface="Times New Roman" pitchFamily="18" charset="0"/>
              </a:rPr>
              <a:t>, </a:t>
            </a:r>
            <a:r>
              <a:rPr lang="fr-FR" sz="2400" dirty="0" smtClean="0">
                <a:latin typeface="Times New Roman" pitchFamily="18" charset="0"/>
                <a:cs typeface="Times New Roman" pitchFamily="18" charset="0"/>
              </a:rPr>
              <a:t>Native </a:t>
            </a:r>
            <a:r>
              <a:rPr lang="fr-FR" sz="2400" dirty="0" err="1" smtClean="0">
                <a:latin typeface="Times New Roman" pitchFamily="18" charset="0"/>
                <a:cs typeface="Times New Roman" pitchFamily="18" charset="0"/>
              </a:rPr>
              <a:t>algae</a:t>
            </a:r>
            <a:endParaRPr lang="fr-FR" sz="2400" dirty="0">
              <a:latin typeface="Times New Roman" pitchFamily="18" charset="0"/>
              <a:cs typeface="Times New Roman" pitchFamily="18" charset="0"/>
            </a:endParaRPr>
          </a:p>
        </p:txBody>
      </p:sp>
      <p:sp>
        <p:nvSpPr>
          <p:cNvPr id="8" name="ZoneTexte 7"/>
          <p:cNvSpPr txBox="1"/>
          <p:nvPr/>
        </p:nvSpPr>
        <p:spPr>
          <a:xfrm>
            <a:off x="6765275" y="1989793"/>
            <a:ext cx="4426020" cy="461665"/>
          </a:xfrm>
          <a:prstGeom prst="rect">
            <a:avLst/>
          </a:prstGeom>
          <a:noFill/>
        </p:spPr>
        <p:txBody>
          <a:bodyPr wrap="none" rtlCol="0">
            <a:spAutoFit/>
          </a:bodyPr>
          <a:lstStyle/>
          <a:p>
            <a:r>
              <a:rPr lang="fr-FR" sz="2400" i="1" dirty="0" err="1" smtClean="0">
                <a:latin typeface="Times New Roman" pitchFamily="18" charset="0"/>
                <a:cs typeface="Times New Roman" pitchFamily="18" charset="0"/>
              </a:rPr>
              <a:t>Caulerpa</a:t>
            </a:r>
            <a:r>
              <a:rPr lang="fr-FR" sz="2400" i="1" dirty="0" smtClean="0">
                <a:latin typeface="Times New Roman" pitchFamily="18" charset="0"/>
                <a:cs typeface="Times New Roman" pitchFamily="18" charset="0"/>
              </a:rPr>
              <a:t> </a:t>
            </a:r>
            <a:r>
              <a:rPr lang="fr-FR" sz="2400" i="1" dirty="0" err="1" smtClean="0">
                <a:latin typeface="Times New Roman" pitchFamily="18" charset="0"/>
                <a:cs typeface="Times New Roman" pitchFamily="18" charset="0"/>
              </a:rPr>
              <a:t>prolifera</a:t>
            </a:r>
            <a:r>
              <a:rPr lang="fr-FR" sz="2400" dirty="0" smtClean="0">
                <a:latin typeface="Times New Roman" pitchFamily="18" charset="0"/>
                <a:cs typeface="Times New Roman" pitchFamily="18" charset="0"/>
              </a:rPr>
              <a:t>, Invasive </a:t>
            </a:r>
            <a:r>
              <a:rPr lang="fr-FR" sz="2400" dirty="0" err="1" smtClean="0">
                <a:latin typeface="Times New Roman" pitchFamily="18" charset="0"/>
                <a:cs typeface="Times New Roman" pitchFamily="18" charset="0"/>
              </a:rPr>
              <a:t>algae</a:t>
            </a:r>
            <a:endParaRPr lang="fr-FR" sz="2400" dirty="0" smtClean="0">
              <a:latin typeface="Times New Roman" pitchFamily="18" charset="0"/>
              <a:cs typeface="Times New Roman" pitchFamily="18" charset="0"/>
            </a:endParaRPr>
          </a:p>
        </p:txBody>
      </p:sp>
      <p:sp>
        <p:nvSpPr>
          <p:cNvPr id="9" name="Titre 1"/>
          <p:cNvSpPr txBox="1">
            <a:spLocks/>
          </p:cNvSpPr>
          <p:nvPr/>
        </p:nvSpPr>
        <p:spPr>
          <a:xfrm>
            <a:off x="990600" y="517527"/>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smtClean="0">
                <a:ln>
                  <a:noFill/>
                </a:ln>
                <a:solidFill>
                  <a:srgbClr val="3984C6"/>
                </a:solidFill>
                <a:effectLst/>
                <a:uLnTx/>
                <a:uFillTx/>
                <a:latin typeface="Poppins SemiBold" panose="00000700000000000000" pitchFamily="2" charset="0"/>
                <a:ea typeface="+mj-ea"/>
                <a:cs typeface="Poppins SemiBold" panose="00000700000000000000" pitchFamily="2" charset="0"/>
              </a:rPr>
              <a:t>Invasive species</a:t>
            </a:r>
            <a:endParaRPr kumimoji="0" lang="fr-FR" sz="4400" b="1" i="0" u="none" strike="noStrike" kern="1200" cap="none" spc="0" normalizeH="0" baseline="0" noProof="0" dirty="0">
              <a:ln>
                <a:noFill/>
              </a:ln>
              <a:solidFill>
                <a:srgbClr val="3984C6"/>
              </a:solidFill>
              <a:effectLst/>
              <a:uLnTx/>
              <a:uFillTx/>
              <a:latin typeface="Poppins SemiBold" panose="00000700000000000000" pitchFamily="2" charset="0"/>
              <a:ea typeface="+mj-ea"/>
              <a:cs typeface="Poppins SemiBold" panose="000007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1000"/>
                                        <p:tgtEl>
                                          <p:spTgt spid="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5452" y="346145"/>
            <a:ext cx="3659977" cy="645113"/>
          </a:xfrm>
          <a:prstGeom prst="rect">
            <a:avLst/>
          </a:prstGeom>
        </p:spPr>
        <p:txBody>
          <a:bodyPr wrap="none">
            <a:spAutoFit/>
          </a:bodyPr>
          <a:lstStyle/>
          <a:p>
            <a:pPr algn="ctr">
              <a:lnSpc>
                <a:spcPct val="107000"/>
              </a:lnSpc>
              <a:spcAft>
                <a:spcPts val="800"/>
              </a:spcAft>
            </a:pPr>
            <a:r>
              <a:rPr lang="fr-FR" sz="3600" b="1" i="1" kern="100" dirty="0" err="1" smtClean="0">
                <a:solidFill>
                  <a:srgbClr val="FF0000"/>
                </a:solidFill>
                <a:latin typeface="Times New Roman" pitchFamily="18" charset="0"/>
                <a:ea typeface="Aptos"/>
                <a:cs typeface="Times New Roman" pitchFamily="18" charset="0"/>
              </a:rPr>
              <a:t>Specific</a:t>
            </a:r>
            <a:r>
              <a:rPr lang="fr-FR" sz="3600" b="1" i="1" kern="100" dirty="0" smtClean="0">
                <a:solidFill>
                  <a:srgbClr val="FF0000"/>
                </a:solidFill>
                <a:latin typeface="Times New Roman" pitchFamily="18" charset="0"/>
                <a:ea typeface="Aptos"/>
                <a:cs typeface="Times New Roman" pitchFamily="18" charset="0"/>
              </a:rPr>
              <a:t> objectives</a:t>
            </a:r>
            <a:endParaRPr lang="fr-FR" sz="3600" i="1" kern="100" dirty="0">
              <a:solidFill>
                <a:srgbClr val="FF0000"/>
              </a:solidFill>
              <a:effectLst/>
              <a:latin typeface="Times New Roman" pitchFamily="18" charset="0"/>
              <a:ea typeface="Aptos"/>
              <a:cs typeface="Times New Roman" pitchFamily="18" charset="0"/>
            </a:endParaRPr>
          </a:p>
        </p:txBody>
      </p:sp>
      <p:sp>
        <p:nvSpPr>
          <p:cNvPr id="3" name="Rectangle 2"/>
          <p:cNvSpPr/>
          <p:nvPr/>
        </p:nvSpPr>
        <p:spPr>
          <a:xfrm>
            <a:off x="185220" y="1318566"/>
            <a:ext cx="11648669" cy="6358087"/>
          </a:xfrm>
          <a:prstGeom prst="rect">
            <a:avLst/>
          </a:prstGeom>
        </p:spPr>
        <p:txBody>
          <a:bodyPr wrap="square">
            <a:spAutoFit/>
          </a:bodyPr>
          <a:lstStyle/>
          <a:p>
            <a:pPr marL="531813" indent="-354013">
              <a:lnSpc>
                <a:spcPct val="107000"/>
              </a:lnSpc>
              <a:spcAft>
                <a:spcPts val="800"/>
              </a:spcAft>
              <a:buFont typeface="Arial" pitchFamily="34" charset="0"/>
              <a:buChar char="•"/>
            </a:pPr>
            <a:r>
              <a:rPr lang="en-US" sz="2400" b="1" kern="100" dirty="0" smtClean="0">
                <a:solidFill>
                  <a:schemeClr val="bg1"/>
                </a:solidFill>
                <a:latin typeface="Times New Roman" pitchFamily="18" charset="0"/>
                <a:ea typeface="Aptos"/>
                <a:cs typeface="Times New Roman" pitchFamily="18" charset="0"/>
              </a:rPr>
              <a:t> Implement a scientific and participatory strategy for the sustainable management of  linking the </a:t>
            </a:r>
            <a:r>
              <a:rPr lang="en-US" sz="2400" b="1" kern="100" dirty="0" err="1" smtClean="0">
                <a:solidFill>
                  <a:schemeClr val="bg1"/>
                </a:solidFill>
                <a:latin typeface="Times New Roman" pitchFamily="18" charset="0"/>
                <a:ea typeface="Aptos"/>
                <a:cs typeface="Times New Roman" pitchFamily="18" charset="0"/>
              </a:rPr>
              <a:t>Marchica</a:t>
            </a:r>
            <a:r>
              <a:rPr lang="en-US" sz="2400" b="1" kern="100" dirty="0" smtClean="0">
                <a:solidFill>
                  <a:schemeClr val="bg1"/>
                </a:solidFill>
                <a:latin typeface="Times New Roman" pitchFamily="18" charset="0"/>
                <a:ea typeface="Aptos"/>
                <a:cs typeface="Times New Roman" pitchFamily="18" charset="0"/>
              </a:rPr>
              <a:t> lagoon to the Mediterranean Sea and other ecosystems</a:t>
            </a:r>
          </a:p>
          <a:p>
            <a:pPr marL="531813" indent="-354013">
              <a:lnSpc>
                <a:spcPct val="107000"/>
              </a:lnSpc>
              <a:spcAft>
                <a:spcPts val="800"/>
              </a:spcAft>
              <a:buFont typeface="Arial" pitchFamily="34" charset="0"/>
              <a:buChar char="•"/>
            </a:pPr>
            <a:r>
              <a:rPr lang="en-US" sz="2400" b="1" kern="100" dirty="0" smtClean="0">
                <a:solidFill>
                  <a:schemeClr val="bg1"/>
                </a:solidFill>
                <a:latin typeface="Times New Roman" pitchFamily="18" charset="0"/>
                <a:ea typeface="Aptos"/>
                <a:cs typeface="Times New Roman" pitchFamily="18" charset="0"/>
              </a:rPr>
              <a:t>Identify and map different habitats and marine recruitment areas;</a:t>
            </a:r>
            <a:endParaRPr lang="fr-FR" sz="2400" b="1" kern="100" dirty="0" smtClean="0">
              <a:solidFill>
                <a:schemeClr val="bg1"/>
              </a:solidFill>
              <a:latin typeface="Times New Roman" pitchFamily="18" charset="0"/>
              <a:ea typeface="Aptos"/>
              <a:cs typeface="Times New Roman" pitchFamily="18" charset="0"/>
            </a:endParaRPr>
          </a:p>
          <a:p>
            <a:pPr marL="531813" indent="-354013">
              <a:lnSpc>
                <a:spcPct val="107000"/>
              </a:lnSpc>
              <a:spcAft>
                <a:spcPts val="800"/>
              </a:spcAft>
              <a:buFont typeface="Arial" pitchFamily="34" charset="0"/>
              <a:buChar char="•"/>
            </a:pPr>
            <a:r>
              <a:rPr lang="en-US" sz="2400" b="1" kern="100" dirty="0" smtClean="0">
                <a:solidFill>
                  <a:schemeClr val="bg1"/>
                </a:solidFill>
                <a:latin typeface="Times New Roman" pitchFamily="18" charset="0"/>
                <a:ea typeface="Aptos"/>
                <a:cs typeface="Times New Roman" pitchFamily="18" charset="0"/>
              </a:rPr>
              <a:t>Model the ecological connectivity between lagoon and sea;</a:t>
            </a:r>
            <a:endParaRPr lang="fr-FR" sz="2400" b="1" kern="100" dirty="0" smtClean="0">
              <a:solidFill>
                <a:schemeClr val="bg1"/>
              </a:solidFill>
              <a:latin typeface="Times New Roman" pitchFamily="18" charset="0"/>
              <a:ea typeface="Aptos"/>
              <a:cs typeface="Times New Roman" pitchFamily="18" charset="0"/>
            </a:endParaRPr>
          </a:p>
          <a:p>
            <a:pPr marL="531813" indent="-354013">
              <a:lnSpc>
                <a:spcPct val="107000"/>
              </a:lnSpc>
              <a:spcAft>
                <a:spcPts val="800"/>
              </a:spcAft>
              <a:buFont typeface="Arial" pitchFamily="34" charset="0"/>
              <a:buChar char="•"/>
            </a:pPr>
            <a:r>
              <a:rPr lang="en-US" sz="2400" b="1" kern="100" dirty="0" smtClean="0">
                <a:solidFill>
                  <a:schemeClr val="bg1"/>
                </a:solidFill>
                <a:latin typeface="Times New Roman" pitchFamily="18" charset="0"/>
                <a:ea typeface="Aptos"/>
                <a:cs typeface="Times New Roman" pitchFamily="18" charset="0"/>
              </a:rPr>
              <a:t>Integrate environmental and contamination data to assess nursery quality;</a:t>
            </a:r>
            <a:endParaRPr lang="fr-FR" sz="2400" b="1" kern="100" dirty="0" smtClean="0">
              <a:solidFill>
                <a:schemeClr val="bg1"/>
              </a:solidFill>
              <a:latin typeface="Times New Roman" pitchFamily="18" charset="0"/>
              <a:ea typeface="Aptos"/>
              <a:cs typeface="Times New Roman" pitchFamily="18" charset="0"/>
            </a:endParaRPr>
          </a:p>
          <a:p>
            <a:pPr marL="531813" indent="-354013">
              <a:lnSpc>
                <a:spcPct val="107000"/>
              </a:lnSpc>
              <a:spcAft>
                <a:spcPts val="800"/>
              </a:spcAft>
              <a:buFont typeface="Arial" pitchFamily="34" charset="0"/>
              <a:buChar char="•"/>
            </a:pPr>
            <a:r>
              <a:rPr lang="en-US" sz="2400" b="1" kern="100" dirty="0" smtClean="0">
                <a:solidFill>
                  <a:schemeClr val="bg1"/>
                </a:solidFill>
                <a:latin typeface="Times New Roman" pitchFamily="18" charset="0"/>
                <a:ea typeface="Aptos"/>
                <a:cs typeface="Times New Roman" pitchFamily="18" charset="0"/>
              </a:rPr>
              <a:t>Identify priority areas for conservation and restoration;</a:t>
            </a:r>
            <a:endParaRPr lang="fr-FR" sz="2400" b="1" kern="100" dirty="0" smtClean="0">
              <a:solidFill>
                <a:schemeClr val="bg1"/>
              </a:solidFill>
              <a:latin typeface="Times New Roman" pitchFamily="18" charset="0"/>
              <a:ea typeface="Aptos"/>
              <a:cs typeface="Times New Roman" pitchFamily="18" charset="0"/>
            </a:endParaRPr>
          </a:p>
          <a:p>
            <a:pPr marL="531813" lvl="0" indent="-354013">
              <a:lnSpc>
                <a:spcPct val="107000"/>
              </a:lnSpc>
              <a:spcAft>
                <a:spcPts val="800"/>
              </a:spcAft>
              <a:buFont typeface="Arial" pitchFamily="34" charset="0"/>
              <a:buChar char="•"/>
            </a:pPr>
            <a:r>
              <a:rPr lang="en-US" sz="2400" b="1" kern="100" dirty="0" smtClean="0">
                <a:solidFill>
                  <a:schemeClr val="bg1"/>
                </a:solidFill>
                <a:latin typeface="Times New Roman" pitchFamily="18" charset="0"/>
                <a:ea typeface="Aptos"/>
                <a:cs typeface="Times New Roman" pitchFamily="18" charset="0"/>
              </a:rPr>
              <a:t>Strengthening territorial governance through decision-making tools</a:t>
            </a:r>
            <a:r>
              <a:rPr lang="fr-FR" sz="2400" b="1" kern="100" dirty="0" smtClean="0">
                <a:solidFill>
                  <a:schemeClr val="bg1"/>
                </a:solidFill>
                <a:latin typeface="Times New Roman" pitchFamily="18" charset="0"/>
                <a:ea typeface="Aptos"/>
                <a:cs typeface="Times New Roman" pitchFamily="18" charset="0"/>
              </a:rPr>
              <a:t>.</a:t>
            </a:r>
          </a:p>
          <a:p>
            <a:pPr marL="531813" indent="-354013">
              <a:lnSpc>
                <a:spcPct val="107000"/>
              </a:lnSpc>
              <a:spcAft>
                <a:spcPts val="800"/>
              </a:spcAft>
              <a:buFont typeface="Arial" pitchFamily="34" charset="0"/>
              <a:buChar char="•"/>
            </a:pPr>
            <a:r>
              <a:rPr lang="en-US" sz="2400" b="1" kern="100" dirty="0" smtClean="0">
                <a:solidFill>
                  <a:schemeClr val="bg1"/>
                </a:solidFill>
                <a:latin typeface="Times New Roman" pitchFamily="18" charset="0"/>
                <a:ea typeface="Aptos"/>
                <a:cs typeface="Times New Roman" pitchFamily="18" charset="0"/>
              </a:rPr>
              <a:t>A civil society engagement!</a:t>
            </a:r>
          </a:p>
          <a:p>
            <a:pPr marL="531813" indent="-354013">
              <a:lnSpc>
                <a:spcPct val="107000"/>
              </a:lnSpc>
              <a:spcAft>
                <a:spcPts val="800"/>
              </a:spcAft>
              <a:buFont typeface="Arial" pitchFamily="34" charset="0"/>
              <a:buChar char="•"/>
            </a:pPr>
            <a:r>
              <a:rPr lang="en-US" sz="2400" b="1" kern="100" dirty="0" smtClean="0">
                <a:solidFill>
                  <a:schemeClr val="bg1"/>
                </a:solidFill>
                <a:latin typeface="Times New Roman" pitchFamily="18" charset="0"/>
                <a:ea typeface="Aptos"/>
                <a:cs typeface="Times New Roman" pitchFamily="18" charset="0"/>
              </a:rPr>
              <a:t>Education &amp; awareness (from the school to university…)</a:t>
            </a:r>
            <a:endParaRPr lang="fr-FR" sz="2400" b="1" kern="100" dirty="0" smtClean="0">
              <a:solidFill>
                <a:schemeClr val="bg1"/>
              </a:solidFill>
              <a:latin typeface="Times New Roman" pitchFamily="18" charset="0"/>
              <a:ea typeface="Aptos"/>
              <a:cs typeface="Times New Roman" pitchFamily="18" charset="0"/>
            </a:endParaRPr>
          </a:p>
          <a:p>
            <a:pPr marL="531813" lvl="0" indent="-354013">
              <a:lnSpc>
                <a:spcPct val="107000"/>
              </a:lnSpc>
              <a:spcAft>
                <a:spcPts val="800"/>
              </a:spcAft>
              <a:buFont typeface="Arial" pitchFamily="34" charset="0"/>
              <a:buChar char="•"/>
            </a:pPr>
            <a:endParaRPr lang="fr-FR" sz="2400" b="1" kern="100" dirty="0" smtClean="0">
              <a:solidFill>
                <a:schemeClr val="bg1"/>
              </a:solidFill>
              <a:latin typeface="Times New Roman" pitchFamily="18" charset="0"/>
              <a:ea typeface="Aptos"/>
              <a:cs typeface="Times New Roman" pitchFamily="18" charset="0"/>
            </a:endParaRPr>
          </a:p>
          <a:p>
            <a:pPr marL="531813" lvl="0" indent="-354013">
              <a:lnSpc>
                <a:spcPct val="107000"/>
              </a:lnSpc>
              <a:spcAft>
                <a:spcPts val="800"/>
              </a:spcAft>
              <a:buFont typeface="Arial" pitchFamily="34" charset="0"/>
              <a:buChar char="•"/>
            </a:pPr>
            <a:endParaRPr lang="fr-FR" sz="2400" b="1" kern="100" dirty="0" smtClean="0">
              <a:solidFill>
                <a:schemeClr val="bg1"/>
              </a:solidFill>
              <a:latin typeface="Times New Roman" pitchFamily="18" charset="0"/>
              <a:ea typeface="Aptos"/>
              <a:cs typeface="Times New Roman" pitchFamily="18" charset="0"/>
            </a:endParaRPr>
          </a:p>
          <a:p>
            <a:pPr marL="531813" indent="-354013">
              <a:lnSpc>
                <a:spcPct val="107000"/>
              </a:lnSpc>
              <a:spcAft>
                <a:spcPts val="800"/>
              </a:spcAft>
            </a:pPr>
            <a:endParaRPr lang="en-US" sz="2400" b="1" kern="100" dirty="0" smtClean="0">
              <a:solidFill>
                <a:schemeClr val="bg1"/>
              </a:solidFill>
              <a:latin typeface="Times New Roman" pitchFamily="18" charset="0"/>
              <a:ea typeface="Aptos"/>
              <a:cs typeface="Times New Roman" pitchFamily="18" charset="0"/>
            </a:endParaRPr>
          </a:p>
          <a:p>
            <a:pPr marL="531813" indent="-354013">
              <a:lnSpc>
                <a:spcPct val="107000"/>
              </a:lnSpc>
              <a:spcAft>
                <a:spcPts val="800"/>
              </a:spcAft>
              <a:buFont typeface="Arial" pitchFamily="34" charset="0"/>
              <a:buChar char="•"/>
            </a:pPr>
            <a:endParaRPr lang="fr-FR" sz="2400" b="1" kern="100" dirty="0">
              <a:solidFill>
                <a:schemeClr val="bg1"/>
              </a:solidFill>
              <a:effectLst/>
              <a:latin typeface="Times New Roman" pitchFamily="18" charset="0"/>
              <a:ea typeface="Aptos"/>
              <a:cs typeface="Times New Roman" pitchFamily="18" charset="0"/>
            </a:endParaRPr>
          </a:p>
        </p:txBody>
      </p:sp>
    </p:spTree>
    <p:extLst>
      <p:ext uri="{BB962C8B-B14F-4D97-AF65-F5344CB8AC3E}">
        <p14:creationId xmlns:p14="http://schemas.microsoft.com/office/powerpoint/2010/main" xmlns="" val="213793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Sustainable.jpg"/>
          <p:cNvPicPr>
            <a:picLocks noGrp="1" noChangeAspect="1"/>
          </p:cNvPicPr>
          <p:nvPr>
            <p:ph idx="1"/>
          </p:nvPr>
        </p:nvPicPr>
        <p:blipFill>
          <a:blip r:embed="rId2"/>
          <a:stretch>
            <a:fillRect/>
          </a:stretch>
        </p:blipFill>
        <p:spPr>
          <a:xfrm>
            <a:off x="3468414" y="745109"/>
            <a:ext cx="5249917" cy="5028979"/>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228.jpg"/>
          <p:cNvPicPr>
            <a:picLocks noChangeAspect="1"/>
          </p:cNvPicPr>
          <p:nvPr/>
        </p:nvPicPr>
        <p:blipFill>
          <a:blip r:embed="rId2"/>
          <a:stretch>
            <a:fillRect/>
          </a:stretch>
        </p:blipFill>
        <p:spPr>
          <a:xfrm>
            <a:off x="0" y="0"/>
            <a:ext cx="12192000" cy="6858000"/>
          </a:xfrm>
          <a:prstGeom prst="rect">
            <a:avLst/>
          </a:prstGeom>
        </p:spPr>
      </p:pic>
      <p:sp>
        <p:nvSpPr>
          <p:cNvPr id="6" name="Title 5">
            <a:extLst>
              <a:ext uri="{FF2B5EF4-FFF2-40B4-BE49-F238E27FC236}">
                <a16:creationId xmlns="" xmlns:a16="http://schemas.microsoft.com/office/drawing/2014/main" id="{9EC462F0-ACE8-DD75-D9FE-B5AE93041718}"/>
              </a:ext>
            </a:extLst>
          </p:cNvPr>
          <p:cNvSpPr>
            <a:spLocks noGrp="1"/>
          </p:cNvSpPr>
          <p:nvPr>
            <p:ph type="title"/>
          </p:nvPr>
        </p:nvSpPr>
        <p:spPr>
          <a:xfrm>
            <a:off x="3045821" y="2"/>
            <a:ext cx="5854700" cy="1031051"/>
          </a:xfrm>
        </p:spPr>
        <p:txBody>
          <a:bodyPr/>
          <a:lstStyle/>
          <a:p>
            <a:r>
              <a:rPr lang="en-GB" sz="6400" dirty="0"/>
              <a:t>Thank you!</a:t>
            </a:r>
          </a:p>
        </p:txBody>
      </p:sp>
    </p:spTree>
    <p:extLst>
      <p:ext uri="{BB962C8B-B14F-4D97-AF65-F5344CB8AC3E}">
        <p14:creationId xmlns="" xmlns:p14="http://schemas.microsoft.com/office/powerpoint/2010/main" val="184308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6195" y="719498"/>
            <a:ext cx="3225562" cy="646331"/>
          </a:xfrm>
          <a:prstGeom prst="rect">
            <a:avLst/>
          </a:prstGeom>
        </p:spPr>
        <p:txBody>
          <a:bodyPr wrap="square">
            <a:spAutoFit/>
          </a:bodyPr>
          <a:lstStyle/>
          <a:p>
            <a:r>
              <a:rPr lang="en-US" b="1" dirty="0" smtClean="0">
                <a:solidFill>
                  <a:schemeClr val="bg1"/>
                </a:solidFill>
              </a:rPr>
              <a:t>the geographical and geological context</a:t>
            </a:r>
            <a:endParaRPr lang="fr-FR" dirty="0">
              <a:solidFill>
                <a:schemeClr val="bg1"/>
              </a:solidFill>
            </a:endParaRPr>
          </a:p>
        </p:txBody>
      </p:sp>
      <p:pic>
        <p:nvPicPr>
          <p:cNvPr id="5" name="Image 4" descr="Screenshot_20251113_142140_Google Earth.jpg"/>
          <p:cNvPicPr>
            <a:picLocks noChangeAspect="1"/>
          </p:cNvPicPr>
          <p:nvPr/>
        </p:nvPicPr>
        <p:blipFill>
          <a:blip r:embed="rId2"/>
          <a:stretch>
            <a:fillRect/>
          </a:stretch>
        </p:blipFill>
        <p:spPr>
          <a:xfrm>
            <a:off x="6700796" y="0"/>
            <a:ext cx="5518501" cy="6858000"/>
          </a:xfrm>
          <a:prstGeom prst="rect">
            <a:avLst/>
          </a:prstGeom>
        </p:spPr>
      </p:pic>
      <p:pic>
        <p:nvPicPr>
          <p:cNvPr id="3" name="Image 2" descr="Screenshot_20251113_104234_Google Earth.jpg"/>
          <p:cNvPicPr>
            <a:picLocks noChangeAspect="1"/>
          </p:cNvPicPr>
          <p:nvPr/>
        </p:nvPicPr>
        <p:blipFill>
          <a:blip r:embed="rId3"/>
          <a:stretch>
            <a:fillRect/>
          </a:stretch>
        </p:blipFill>
        <p:spPr>
          <a:xfrm>
            <a:off x="4503755" y="0"/>
            <a:ext cx="4684781" cy="6858000"/>
          </a:xfrm>
          <a:prstGeom prst="rect">
            <a:avLst/>
          </a:prstGeom>
        </p:spPr>
      </p:pic>
      <p:pic>
        <p:nvPicPr>
          <p:cNvPr id="7" name="Image 6" descr="Screenshot_20251113_104446_Google Earth.jpg"/>
          <p:cNvPicPr>
            <a:picLocks noChangeAspect="1"/>
          </p:cNvPicPr>
          <p:nvPr/>
        </p:nvPicPr>
        <p:blipFill>
          <a:blip r:embed="rId4"/>
          <a:stretch>
            <a:fillRect/>
          </a:stretch>
        </p:blipFill>
        <p:spPr>
          <a:xfrm>
            <a:off x="1021937" y="0"/>
            <a:ext cx="4711603" cy="6858000"/>
          </a:xfrm>
          <a:prstGeom prst="rect">
            <a:avLst/>
          </a:prstGeom>
        </p:spPr>
      </p:pic>
      <p:sp>
        <p:nvSpPr>
          <p:cNvPr id="6" name="Rectangle 5"/>
          <p:cNvSpPr/>
          <p:nvPr/>
        </p:nvSpPr>
        <p:spPr>
          <a:xfrm>
            <a:off x="8182303" y="1371600"/>
            <a:ext cx="441435" cy="3941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52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ppt_x</p:attrName>
                                        </p:attrNameLst>
                                      </p:cBhvr>
                                      <p:tavLst>
                                        <p:tav tm="0">
                                          <p:val>
                                            <p:fltVal val="0.5"/>
                                          </p:val>
                                        </p:tav>
                                        <p:tav tm="100000">
                                          <p:val>
                                            <p:strVal val="#ppt_x"/>
                                          </p:val>
                                        </p:tav>
                                      </p:tavLst>
                                    </p:anim>
                                    <p:anim calcmode="lin" valueType="num">
                                      <p:cBhvr>
                                        <p:cTn id="25"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March..jpg"/>
          <p:cNvPicPr>
            <a:picLocks noGrp="1" noChangeAspect="1"/>
          </p:cNvPicPr>
          <p:nvPr>
            <p:ph idx="1"/>
          </p:nvPr>
        </p:nvPicPr>
        <p:blipFill>
          <a:blip r:embed="rId2"/>
          <a:stretch>
            <a:fillRect/>
          </a:stretch>
        </p:blipFill>
        <p:spPr>
          <a:xfrm>
            <a:off x="0" y="-13899"/>
            <a:ext cx="11974091" cy="6667179"/>
          </a:xfrm>
        </p:spPr>
      </p:pic>
      <p:sp>
        <p:nvSpPr>
          <p:cNvPr id="8" name="ZoneTexte 7"/>
          <p:cNvSpPr txBox="1"/>
          <p:nvPr/>
        </p:nvSpPr>
        <p:spPr>
          <a:xfrm>
            <a:off x="2885082" y="-173187"/>
            <a:ext cx="9322684" cy="4462760"/>
          </a:xfrm>
          <a:prstGeom prst="rect">
            <a:avLst/>
          </a:prstGeom>
          <a:noFill/>
          <a:ln>
            <a:noFill/>
          </a:ln>
        </p:spPr>
        <p:txBody>
          <a:bodyPr wrap="square" rtlCol="0">
            <a:spAutoFit/>
          </a:bodyPr>
          <a:lstStyle/>
          <a:p>
            <a:pPr algn="ctr">
              <a:lnSpc>
                <a:spcPct val="150000"/>
              </a:lnSpc>
            </a:pPr>
            <a:r>
              <a:rPr lang="fr-FR" sz="2800" b="1" dirty="0" smtClean="0">
                <a:solidFill>
                  <a:schemeClr val="bg1"/>
                </a:solidFill>
                <a:latin typeface="Times New Roman" pitchFamily="18" charset="0"/>
                <a:cs typeface="Times New Roman" pitchFamily="18" charset="0"/>
              </a:rPr>
              <a:t>General data:</a:t>
            </a:r>
          </a:p>
          <a:p>
            <a:pPr marL="457200" lvl="0" indent="-457200">
              <a:buFont typeface="Wingdings" pitchFamily="2" charset="2"/>
              <a:buChar char="Ø"/>
            </a:pPr>
            <a:r>
              <a:rPr lang="en-US" sz="2200" dirty="0" smtClean="0">
                <a:solidFill>
                  <a:schemeClr val="bg1"/>
                </a:solidFill>
                <a:latin typeface="Times New Roman" pitchFamily="18" charset="0"/>
                <a:cs typeface="Times New Roman" pitchFamily="18" charset="0"/>
              </a:rPr>
              <a:t>Located in northeastern Morocco, it is the second largest lagoon in the southern Mediterranean.</a:t>
            </a:r>
            <a:endParaRPr lang="fr-FR" sz="2200" dirty="0" smtClean="0">
              <a:solidFill>
                <a:schemeClr val="bg1"/>
              </a:solidFill>
              <a:latin typeface="Times New Roman" pitchFamily="18" charset="0"/>
              <a:cs typeface="Times New Roman" pitchFamily="18" charset="0"/>
            </a:endParaRPr>
          </a:p>
          <a:p>
            <a:pPr marL="457200" indent="-457200">
              <a:buFont typeface="Wingdings" pitchFamily="2" charset="2"/>
              <a:buChar char="Ø"/>
            </a:pPr>
            <a:r>
              <a:rPr lang="fr-FR" sz="2200" dirty="0" smtClean="0">
                <a:solidFill>
                  <a:schemeClr val="bg1"/>
                </a:solidFill>
                <a:latin typeface="Times New Roman" pitchFamily="18" charset="0"/>
                <a:cs typeface="Times New Roman" pitchFamily="18" charset="0"/>
              </a:rPr>
              <a:t>Site </a:t>
            </a:r>
            <a:r>
              <a:rPr lang="fr-FR" sz="2200" dirty="0" err="1" smtClean="0">
                <a:solidFill>
                  <a:schemeClr val="bg1"/>
                </a:solidFill>
                <a:latin typeface="Times New Roman" pitchFamily="18" charset="0"/>
                <a:cs typeface="Times New Roman" pitchFamily="18" charset="0"/>
              </a:rPr>
              <a:t>classified</a:t>
            </a:r>
            <a:r>
              <a:rPr lang="fr-FR" sz="2200" dirty="0" smtClean="0">
                <a:solidFill>
                  <a:schemeClr val="bg1"/>
                </a:solidFill>
                <a:latin typeface="Times New Roman" pitchFamily="18" charset="0"/>
                <a:cs typeface="Times New Roman" pitchFamily="18" charset="0"/>
              </a:rPr>
              <a:t> in RAMSAR sites </a:t>
            </a:r>
            <a:r>
              <a:rPr lang="fr-FR" sz="2200" dirty="0" err="1" smtClean="0">
                <a:solidFill>
                  <a:schemeClr val="bg1"/>
                </a:solidFill>
                <a:latin typeface="Times New Roman" pitchFamily="18" charset="0"/>
                <a:cs typeface="Times New Roman" pitchFamily="18" charset="0"/>
              </a:rPr>
              <a:t>since</a:t>
            </a:r>
            <a:r>
              <a:rPr lang="fr-FR" sz="2200" dirty="0" smtClean="0">
                <a:solidFill>
                  <a:schemeClr val="bg1"/>
                </a:solidFill>
                <a:latin typeface="Times New Roman" pitchFamily="18" charset="0"/>
                <a:cs typeface="Times New Roman" pitchFamily="18" charset="0"/>
              </a:rPr>
              <a:t> 2005</a:t>
            </a:r>
          </a:p>
          <a:p>
            <a:pPr marL="457200" indent="-457200">
              <a:buFont typeface="Wingdings" pitchFamily="2" charset="2"/>
              <a:buChar char="Ø"/>
            </a:pPr>
            <a:r>
              <a:rPr lang="fr-FR" sz="2200" dirty="0" err="1" smtClean="0">
                <a:solidFill>
                  <a:schemeClr val="bg1"/>
                </a:solidFill>
                <a:latin typeface="Times New Roman" pitchFamily="18" charset="0"/>
                <a:cs typeface="Times New Roman" pitchFamily="18" charset="0"/>
              </a:rPr>
              <a:t>Classified</a:t>
            </a:r>
            <a:r>
              <a:rPr lang="fr-FR" sz="2200" dirty="0" smtClean="0">
                <a:solidFill>
                  <a:schemeClr val="bg1"/>
                </a:solidFill>
                <a:latin typeface="Times New Roman" pitchFamily="18" charset="0"/>
                <a:cs typeface="Times New Roman" pitchFamily="18" charset="0"/>
              </a:rPr>
              <a:t> as SIBE (Site of </a:t>
            </a:r>
            <a:r>
              <a:rPr lang="fr-FR" sz="2200" dirty="0" err="1" smtClean="0">
                <a:solidFill>
                  <a:schemeClr val="bg1"/>
                </a:solidFill>
                <a:latin typeface="Times New Roman" pitchFamily="18" charset="0"/>
                <a:cs typeface="Times New Roman" pitchFamily="18" charset="0"/>
              </a:rPr>
              <a:t>Biological</a:t>
            </a:r>
            <a:r>
              <a:rPr lang="fr-FR" sz="2200" dirty="0" smtClean="0">
                <a:solidFill>
                  <a:schemeClr val="bg1"/>
                </a:solidFill>
                <a:latin typeface="Times New Roman" pitchFamily="18" charset="0"/>
                <a:cs typeface="Times New Roman" pitchFamily="18" charset="0"/>
              </a:rPr>
              <a:t> and </a:t>
            </a:r>
            <a:r>
              <a:rPr lang="fr-FR" sz="2200" dirty="0" err="1" smtClean="0">
                <a:solidFill>
                  <a:schemeClr val="bg1"/>
                </a:solidFill>
                <a:latin typeface="Times New Roman" pitchFamily="18" charset="0"/>
                <a:cs typeface="Times New Roman" pitchFamily="18" charset="0"/>
              </a:rPr>
              <a:t>Ecological</a:t>
            </a:r>
            <a:r>
              <a:rPr lang="fr-FR" sz="2200" dirty="0" smtClean="0">
                <a:solidFill>
                  <a:schemeClr val="bg1"/>
                </a:solidFill>
                <a:latin typeface="Times New Roman" pitchFamily="18" charset="0"/>
                <a:cs typeface="Times New Roman" pitchFamily="18" charset="0"/>
              </a:rPr>
              <a:t> </a:t>
            </a:r>
            <a:r>
              <a:rPr lang="fr-FR" sz="2200" dirty="0" err="1" smtClean="0">
                <a:solidFill>
                  <a:schemeClr val="bg1"/>
                </a:solidFill>
                <a:latin typeface="Times New Roman" pitchFamily="18" charset="0"/>
                <a:cs typeface="Times New Roman" pitchFamily="18" charset="0"/>
              </a:rPr>
              <a:t>Interest</a:t>
            </a:r>
            <a:r>
              <a:rPr lang="fr-FR" sz="2200" dirty="0" smtClean="0">
                <a:solidFill>
                  <a:schemeClr val="bg1"/>
                </a:solidFill>
                <a:latin typeface="Times New Roman" pitchFamily="18" charset="0"/>
                <a:cs typeface="Times New Roman" pitchFamily="18" charset="0"/>
              </a:rPr>
              <a:t>)</a:t>
            </a:r>
          </a:p>
          <a:p>
            <a:pPr marL="457200" indent="-457200">
              <a:buFont typeface="Wingdings" pitchFamily="2" charset="2"/>
              <a:buChar char="Ø"/>
            </a:pPr>
            <a:r>
              <a:rPr lang="fr-FR" sz="2200" dirty="0" err="1" smtClean="0">
                <a:solidFill>
                  <a:schemeClr val="bg1"/>
                </a:solidFill>
                <a:latin typeface="Times New Roman" pitchFamily="18" charset="0"/>
                <a:cs typeface="Times New Roman" pitchFamily="18" charset="0"/>
              </a:rPr>
              <a:t>Surrounded</a:t>
            </a:r>
            <a:r>
              <a:rPr lang="fr-FR" sz="2200" dirty="0" smtClean="0">
                <a:solidFill>
                  <a:schemeClr val="bg1"/>
                </a:solidFill>
                <a:latin typeface="Times New Roman" pitchFamily="18" charset="0"/>
                <a:cs typeface="Times New Roman" pitchFamily="18" charset="0"/>
              </a:rPr>
              <a:t> by 4 </a:t>
            </a:r>
            <a:r>
              <a:rPr lang="fr-FR" sz="2200" dirty="0" err="1" smtClean="0">
                <a:solidFill>
                  <a:schemeClr val="bg1"/>
                </a:solidFill>
                <a:latin typeface="Times New Roman" pitchFamily="18" charset="0"/>
                <a:cs typeface="Times New Roman" pitchFamily="18" charset="0"/>
              </a:rPr>
              <a:t>municipalities</a:t>
            </a:r>
            <a:r>
              <a:rPr lang="fr-FR" sz="2200" dirty="0" smtClean="0">
                <a:solidFill>
                  <a:schemeClr val="bg1"/>
                </a:solidFill>
                <a:latin typeface="Times New Roman" pitchFamily="18" charset="0"/>
                <a:cs typeface="Times New Roman" pitchFamily="18" charset="0"/>
              </a:rPr>
              <a:t>, about 260.000 </a:t>
            </a:r>
            <a:r>
              <a:rPr lang="fr-FR" sz="2200" dirty="0" err="1" smtClean="0">
                <a:solidFill>
                  <a:schemeClr val="bg1"/>
                </a:solidFill>
                <a:latin typeface="Times New Roman" pitchFamily="18" charset="0"/>
                <a:cs typeface="Times New Roman" pitchFamily="18" charset="0"/>
              </a:rPr>
              <a:t>inhabitants</a:t>
            </a:r>
            <a:r>
              <a:rPr lang="fr-FR" sz="2200" dirty="0" smtClean="0">
                <a:solidFill>
                  <a:schemeClr val="bg1"/>
                </a:solidFill>
                <a:latin typeface="Times New Roman" pitchFamily="18" charset="0"/>
                <a:cs typeface="Times New Roman" pitchFamily="18" charset="0"/>
              </a:rPr>
              <a:t> </a:t>
            </a:r>
          </a:p>
          <a:p>
            <a:pPr marL="457200" indent="-457200">
              <a:buFont typeface="Wingdings" pitchFamily="2" charset="2"/>
              <a:buChar char="Ø"/>
            </a:pPr>
            <a:r>
              <a:rPr lang="fr-FR" sz="2200" dirty="0" err="1" smtClean="0">
                <a:solidFill>
                  <a:schemeClr val="bg1"/>
                </a:solidFill>
                <a:latin typeface="Times New Roman" pitchFamily="18" charset="0"/>
                <a:cs typeface="Times New Roman" pitchFamily="18" charset="0"/>
              </a:rPr>
              <a:t>Launch</a:t>
            </a:r>
            <a:r>
              <a:rPr lang="fr-FR" sz="2200" dirty="0" smtClean="0">
                <a:solidFill>
                  <a:schemeClr val="bg1"/>
                </a:solidFill>
                <a:latin typeface="Times New Roman" pitchFamily="18" charset="0"/>
                <a:cs typeface="Times New Roman" pitchFamily="18" charset="0"/>
              </a:rPr>
              <a:t> of 7 </a:t>
            </a:r>
            <a:r>
              <a:rPr lang="fr-FR" sz="2200" dirty="0" err="1" smtClean="0">
                <a:solidFill>
                  <a:schemeClr val="bg1"/>
                </a:solidFill>
                <a:latin typeface="Times New Roman" pitchFamily="18" charset="0"/>
                <a:cs typeface="Times New Roman" pitchFamily="18" charset="0"/>
              </a:rPr>
              <a:t>projects</a:t>
            </a:r>
            <a:r>
              <a:rPr lang="fr-FR" sz="2200" dirty="0" smtClean="0">
                <a:solidFill>
                  <a:schemeClr val="bg1"/>
                </a:solidFill>
                <a:latin typeface="Times New Roman" pitchFamily="18" charset="0"/>
                <a:cs typeface="Times New Roman" pitchFamily="18" charset="0"/>
              </a:rPr>
              <a:t> </a:t>
            </a:r>
            <a:r>
              <a:rPr lang="fr-FR" sz="2200" dirty="0" err="1" smtClean="0">
                <a:solidFill>
                  <a:schemeClr val="bg1"/>
                </a:solidFill>
                <a:latin typeface="Times New Roman" pitchFamily="18" charset="0"/>
                <a:cs typeface="Times New Roman" pitchFamily="18" charset="0"/>
              </a:rPr>
              <a:t>since</a:t>
            </a:r>
            <a:r>
              <a:rPr lang="fr-FR" sz="2200" dirty="0" smtClean="0">
                <a:solidFill>
                  <a:schemeClr val="bg1"/>
                </a:solidFill>
                <a:latin typeface="Times New Roman" pitchFamily="18" charset="0"/>
                <a:cs typeface="Times New Roman" pitchFamily="18" charset="0"/>
              </a:rPr>
              <a:t> 2008</a:t>
            </a:r>
            <a:r>
              <a:rPr lang="fr-FR" sz="2200" dirty="0" smtClean="0">
                <a:solidFill>
                  <a:schemeClr val="bg1"/>
                </a:solidFill>
              </a:rPr>
              <a:t> </a:t>
            </a:r>
          </a:p>
          <a:p>
            <a:pPr marL="457200" indent="-457200">
              <a:buFont typeface="Wingdings" pitchFamily="2" charset="2"/>
              <a:buChar char="Ø"/>
            </a:pPr>
            <a:r>
              <a:rPr lang="en-US" sz="2200" dirty="0" smtClean="0">
                <a:solidFill>
                  <a:schemeClr val="bg1"/>
                </a:solidFill>
                <a:latin typeface="Times New Roman" pitchFamily="18" charset="0"/>
                <a:cs typeface="Times New Roman" pitchFamily="18" charset="0"/>
              </a:rPr>
              <a:t>It receives fine sediments: sand, silt, and clay</a:t>
            </a:r>
            <a:r>
              <a:rPr lang="fr-FR" sz="2200" dirty="0" smtClean="0">
                <a:solidFill>
                  <a:schemeClr val="bg1"/>
                </a:solidFill>
                <a:latin typeface="Times New Roman" pitchFamily="18" charset="0"/>
                <a:cs typeface="Times New Roman" pitchFamily="18" charset="0"/>
              </a:rPr>
              <a:t> </a:t>
            </a:r>
          </a:p>
          <a:p>
            <a:pPr marL="457200" indent="-457200">
              <a:buFont typeface="Wingdings" pitchFamily="2" charset="2"/>
              <a:buChar char="Ø"/>
            </a:pPr>
            <a:r>
              <a:rPr lang="fr-FR" sz="2200" dirty="0" smtClean="0">
                <a:solidFill>
                  <a:schemeClr val="bg1"/>
                </a:solidFill>
                <a:latin typeface="Times New Roman" pitchFamily="18" charset="0"/>
                <a:cs typeface="Times New Roman" pitchFamily="18" charset="0"/>
              </a:rPr>
              <a:t>Surface : 115 Km</a:t>
            </a:r>
            <a:r>
              <a:rPr lang="fr-FR" sz="2200" baseline="30000" dirty="0" smtClean="0">
                <a:solidFill>
                  <a:schemeClr val="bg1"/>
                </a:solidFill>
                <a:latin typeface="Times New Roman" pitchFamily="18" charset="0"/>
                <a:cs typeface="Times New Roman" pitchFamily="18" charset="0"/>
              </a:rPr>
              <a:t>2</a:t>
            </a:r>
            <a:r>
              <a:rPr lang="fr-FR" sz="2200" dirty="0" smtClean="0">
                <a:solidFill>
                  <a:schemeClr val="bg1"/>
                </a:solidFill>
                <a:latin typeface="Times New Roman" pitchFamily="18" charset="0"/>
                <a:cs typeface="Times New Roman" pitchFamily="18" charset="0"/>
              </a:rPr>
              <a:t> (Max </a:t>
            </a:r>
            <a:r>
              <a:rPr lang="fr-FR" sz="2200" dirty="0" err="1" smtClean="0">
                <a:solidFill>
                  <a:schemeClr val="bg1"/>
                </a:solidFill>
                <a:latin typeface="Times New Roman" pitchFamily="18" charset="0"/>
                <a:cs typeface="Times New Roman" pitchFamily="18" charset="0"/>
              </a:rPr>
              <a:t>length</a:t>
            </a:r>
            <a:r>
              <a:rPr lang="fr-FR" sz="2200" dirty="0" smtClean="0">
                <a:solidFill>
                  <a:schemeClr val="bg1"/>
                </a:solidFill>
                <a:latin typeface="Times New Roman" pitchFamily="18" charset="0"/>
                <a:cs typeface="Times New Roman" pitchFamily="18" charset="0"/>
              </a:rPr>
              <a:t>: 25km, Max </a:t>
            </a:r>
            <a:r>
              <a:rPr lang="fr-FR" sz="2200" dirty="0" err="1" smtClean="0">
                <a:solidFill>
                  <a:schemeClr val="bg1"/>
                </a:solidFill>
                <a:latin typeface="Times New Roman" pitchFamily="18" charset="0"/>
                <a:cs typeface="Times New Roman" pitchFamily="18" charset="0"/>
              </a:rPr>
              <a:t>width</a:t>
            </a:r>
            <a:r>
              <a:rPr lang="fr-FR" sz="2200" dirty="0" smtClean="0">
                <a:solidFill>
                  <a:schemeClr val="bg1"/>
                </a:solidFill>
                <a:latin typeface="Times New Roman" pitchFamily="18" charset="0"/>
                <a:cs typeface="Times New Roman" pitchFamily="18" charset="0"/>
              </a:rPr>
              <a:t>: 7,5km, Max </a:t>
            </a:r>
            <a:r>
              <a:rPr lang="fr-FR" sz="2200" dirty="0" err="1" smtClean="0">
                <a:solidFill>
                  <a:schemeClr val="bg1"/>
                </a:solidFill>
                <a:latin typeface="Times New Roman" pitchFamily="18" charset="0"/>
                <a:cs typeface="Times New Roman" pitchFamily="18" charset="0"/>
              </a:rPr>
              <a:t>depth</a:t>
            </a:r>
            <a:r>
              <a:rPr lang="fr-FR" sz="2200" dirty="0" smtClean="0">
                <a:solidFill>
                  <a:schemeClr val="bg1"/>
                </a:solidFill>
                <a:latin typeface="Times New Roman" pitchFamily="18" charset="0"/>
                <a:cs typeface="Times New Roman" pitchFamily="18" charset="0"/>
              </a:rPr>
              <a:t> 8m)</a:t>
            </a:r>
          </a:p>
          <a:p>
            <a:pPr marL="457200" indent="-457200">
              <a:buFont typeface="Wingdings" pitchFamily="2" charset="2"/>
              <a:buChar char="Ø"/>
            </a:pPr>
            <a:endParaRPr lang="fr-FR" sz="2200" dirty="0" smtClean="0">
              <a:solidFill>
                <a:schemeClr val="bg1"/>
              </a:solidFill>
              <a:latin typeface="Times New Roman" pitchFamily="18" charset="0"/>
              <a:cs typeface="Times New Roman" pitchFamily="18" charset="0"/>
            </a:endParaRPr>
          </a:p>
          <a:p>
            <a:pPr marL="457200" indent="-457200">
              <a:buFont typeface="Wingdings" pitchFamily="2" charset="2"/>
              <a:buChar char="Ø"/>
            </a:pPr>
            <a:endParaRPr lang="fr-FR" sz="2200" dirty="0" smtClean="0">
              <a:solidFill>
                <a:schemeClr val="bg1"/>
              </a:solidFill>
            </a:endParaRPr>
          </a:p>
          <a:p>
            <a:pPr marL="457200" indent="-457200"/>
            <a:endParaRPr lang="fr-FR" sz="2200" dirty="0">
              <a:solidFill>
                <a:schemeClr val="bg1"/>
              </a:solidFill>
            </a:endParaRPr>
          </a:p>
        </p:txBody>
      </p:sp>
      <p:pic>
        <p:nvPicPr>
          <p:cNvPr id="5" name="Image 4" descr="bathymétrie marchica.jpg"/>
          <p:cNvPicPr>
            <a:picLocks noChangeAspect="1"/>
          </p:cNvPicPr>
          <p:nvPr/>
        </p:nvPicPr>
        <p:blipFill>
          <a:blip r:embed="rId3"/>
          <a:stretch>
            <a:fillRect/>
          </a:stretch>
        </p:blipFill>
        <p:spPr>
          <a:xfrm>
            <a:off x="477060" y="2941090"/>
            <a:ext cx="5842171" cy="3916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1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1000"/>
                                        <p:tgtEl>
                                          <p:spTgt spid="8">
                                            <p:txEl>
                                              <p:pRg st="1" end="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left)">
                                      <p:cBhvr>
                                        <p:cTn id="20" dur="1000"/>
                                        <p:tgtEl>
                                          <p:spTgt spid="8">
                                            <p:txEl>
                                              <p:pRg st="2" end="2"/>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wipe(left)">
                                      <p:cBhvr>
                                        <p:cTn id="23" dur="1000"/>
                                        <p:tgtEl>
                                          <p:spTgt spid="8">
                                            <p:txEl>
                                              <p:pRg st="3" end="3"/>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wipe(left)">
                                      <p:cBhvr>
                                        <p:cTn id="26" dur="1000"/>
                                        <p:tgtEl>
                                          <p:spTgt spid="8">
                                            <p:txEl>
                                              <p:pRg st="4" end="4"/>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Effect transition="in" filter="wipe(left)">
                                      <p:cBhvr>
                                        <p:cTn id="29" dur="1000"/>
                                        <p:tgtEl>
                                          <p:spTgt spid="8">
                                            <p:txEl>
                                              <p:pRg st="5" end="5"/>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wipe(left)">
                                      <p:cBhvr>
                                        <p:cTn id="32" dur="1000"/>
                                        <p:tgtEl>
                                          <p:spTgt spid="8">
                                            <p:txEl>
                                              <p:pRg st="6" end="6"/>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Effect transition="in" filter="wipe(left)">
                                      <p:cBhvr>
                                        <p:cTn id="35" dur="1000"/>
                                        <p:tgtEl>
                                          <p:spTgt spid="8">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descr="D:\projet-marchica\export\Granulometrie.jpg"/>
          <p:cNvPicPr/>
          <p:nvPr/>
        </p:nvPicPr>
        <p:blipFill>
          <a:blip r:embed="rId3" cstate="print"/>
          <a:srcRect/>
          <a:stretch>
            <a:fillRect/>
          </a:stretch>
        </p:blipFill>
        <p:spPr bwMode="auto">
          <a:xfrm>
            <a:off x="5157394" y="1322373"/>
            <a:ext cx="6800145" cy="5189933"/>
          </a:xfrm>
          <a:prstGeom prst="rect">
            <a:avLst/>
          </a:prstGeom>
          <a:noFill/>
          <a:ln w="9525">
            <a:noFill/>
            <a:miter lim="800000"/>
            <a:headEnd/>
            <a:tailEnd/>
          </a:ln>
        </p:spPr>
      </p:pic>
      <p:pic>
        <p:nvPicPr>
          <p:cNvPr id="30" name="Image 29"/>
          <p:cNvPicPr/>
          <p:nvPr/>
        </p:nvPicPr>
        <p:blipFill>
          <a:blip r:embed="rId4" cstate="print"/>
          <a:srcRect/>
          <a:stretch>
            <a:fillRect/>
          </a:stretch>
        </p:blipFill>
        <p:spPr bwMode="auto">
          <a:xfrm>
            <a:off x="5004462" y="1336434"/>
            <a:ext cx="6892119" cy="5192751"/>
          </a:xfrm>
          <a:prstGeom prst="rect">
            <a:avLst/>
          </a:prstGeom>
          <a:noFill/>
          <a:ln w="9525">
            <a:noFill/>
            <a:miter lim="800000"/>
            <a:headEnd/>
            <a:tailEnd/>
          </a:ln>
        </p:spPr>
      </p:pic>
      <p:sp>
        <p:nvSpPr>
          <p:cNvPr id="9" name="TextBox 6"/>
          <p:cNvSpPr txBox="1"/>
          <p:nvPr/>
        </p:nvSpPr>
        <p:spPr>
          <a:xfrm>
            <a:off x="285711" y="642921"/>
            <a:ext cx="5048285" cy="461665"/>
          </a:xfrm>
          <a:prstGeom prst="rect">
            <a:avLst/>
          </a:prstGeom>
          <a:ln w="38100">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fr-FR"/>
            </a:defPPr>
            <a:lvl1pPr marL="342900" indent="-342900">
              <a:buFont typeface="Wingdings" panose="05000000000000000000" pitchFamily="2" charset="2"/>
              <a:buChar char="Ø"/>
              <a:defRPr sz="2400" b="1" i="1" u="sng">
                <a:solidFill>
                  <a:srgbClr val="FF0000"/>
                </a:solidFill>
                <a:latin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i="0" u="none" dirty="0" err="1" smtClean="0"/>
              <a:t>Particle</a:t>
            </a:r>
            <a:r>
              <a:rPr lang="fr-FR" i="0" u="none" dirty="0" smtClean="0"/>
              <a:t> size distribution</a:t>
            </a:r>
            <a:endParaRPr lang="fr-FR" u="none" dirty="0"/>
          </a:p>
        </p:txBody>
      </p:sp>
      <p:sp>
        <p:nvSpPr>
          <p:cNvPr id="58" name="Rectangle 14"/>
          <p:cNvSpPr>
            <a:spLocks noChangeArrowheads="1"/>
          </p:cNvSpPr>
          <p:nvPr/>
        </p:nvSpPr>
        <p:spPr bwMode="auto">
          <a:xfrm>
            <a:off x="152400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Rectangle 6"/>
          <p:cNvSpPr>
            <a:spLocks noChangeArrowheads="1"/>
          </p:cNvSpPr>
          <p:nvPr/>
        </p:nvSpPr>
        <p:spPr bwMode="auto">
          <a:xfrm>
            <a:off x="1758738" y="51806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14"/>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9" name="Rectangle 25"/>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0" name="Rectangle 37"/>
          <p:cNvSpPr>
            <a:spLocks noChangeArrowheads="1"/>
          </p:cNvSpPr>
          <p:nvPr/>
        </p:nvSpPr>
        <p:spPr bwMode="auto">
          <a:xfrm>
            <a:off x="152400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6" name="Rectangle 47"/>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60"/>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2" name="Image 31" descr="C:\Users\asmae\Desktop\ML.jpg"/>
          <p:cNvPicPr/>
          <p:nvPr/>
        </p:nvPicPr>
        <p:blipFill>
          <a:blip r:embed="rId5"/>
          <a:srcRect/>
          <a:stretch>
            <a:fillRect/>
          </a:stretch>
        </p:blipFill>
        <p:spPr bwMode="auto">
          <a:xfrm>
            <a:off x="206785" y="1533903"/>
            <a:ext cx="4277547" cy="3353614"/>
          </a:xfrm>
          <a:prstGeom prst="rect">
            <a:avLst/>
          </a:prstGeom>
          <a:noFill/>
          <a:ln w="9525">
            <a:noFill/>
            <a:miter lim="800000"/>
            <a:headEnd/>
            <a:tailEnd/>
          </a:ln>
        </p:spPr>
      </p:pic>
      <p:graphicFrame>
        <p:nvGraphicFramePr>
          <p:cNvPr id="35" name="Tableau 34"/>
          <p:cNvGraphicFramePr>
            <a:graphicFrameLocks noGrp="1"/>
          </p:cNvGraphicFramePr>
          <p:nvPr>
            <p:extLst>
              <p:ext uri="{D42A27DB-BD31-4B8C-83A1-F6EECF244321}">
                <p14:modId xmlns:p14="http://schemas.microsoft.com/office/powerpoint/2010/main" xmlns="" val="1178428775"/>
              </p:ext>
            </p:extLst>
          </p:nvPr>
        </p:nvGraphicFramePr>
        <p:xfrm>
          <a:off x="109181" y="4972512"/>
          <a:ext cx="4803986" cy="1716854"/>
        </p:xfrm>
        <a:graphic>
          <a:graphicData uri="http://schemas.openxmlformats.org/drawingml/2006/table">
            <a:tbl>
              <a:tblPr firstRow="1" bandRow="1">
                <a:tableStyleId>{93296810-A885-4BE3-A3E7-6D5BEEA58F35}</a:tableStyleId>
              </a:tblPr>
              <a:tblGrid>
                <a:gridCol w="795541">
                  <a:extLst>
                    <a:ext uri="{9D8B030D-6E8A-4147-A177-3AD203B41FA5}">
                      <a16:colId xmlns:a16="http://schemas.microsoft.com/office/drawing/2014/main" xmlns="" val="20000"/>
                    </a:ext>
                  </a:extLst>
                </a:gridCol>
                <a:gridCol w="1235641">
                  <a:extLst>
                    <a:ext uri="{9D8B030D-6E8A-4147-A177-3AD203B41FA5}">
                      <a16:colId xmlns:a16="http://schemas.microsoft.com/office/drawing/2014/main" xmlns="" val="20001"/>
                    </a:ext>
                  </a:extLst>
                </a:gridCol>
                <a:gridCol w="810351">
                  <a:extLst>
                    <a:ext uri="{9D8B030D-6E8A-4147-A177-3AD203B41FA5}">
                      <a16:colId xmlns:a16="http://schemas.microsoft.com/office/drawing/2014/main" xmlns="" val="20002"/>
                    </a:ext>
                  </a:extLst>
                </a:gridCol>
                <a:gridCol w="1185496">
                  <a:extLst>
                    <a:ext uri="{9D8B030D-6E8A-4147-A177-3AD203B41FA5}">
                      <a16:colId xmlns:a16="http://schemas.microsoft.com/office/drawing/2014/main" xmlns="" val="20003"/>
                    </a:ext>
                  </a:extLst>
                </a:gridCol>
                <a:gridCol w="776957">
                  <a:extLst>
                    <a:ext uri="{9D8B030D-6E8A-4147-A177-3AD203B41FA5}">
                      <a16:colId xmlns:a16="http://schemas.microsoft.com/office/drawing/2014/main" xmlns="" val="20004"/>
                    </a:ext>
                  </a:extLst>
                </a:gridCol>
              </a:tblGrid>
              <a:tr h="843766">
                <a:tc>
                  <a:txBody>
                    <a:bodyPr/>
                    <a:lstStyle/>
                    <a:p>
                      <a:pPr algn="ctr" rtl="0">
                        <a:lnSpc>
                          <a:spcPct val="107000"/>
                        </a:lnSpc>
                      </a:pPr>
                      <a:r>
                        <a:rPr lang="en-GB" sz="1600" b="1" dirty="0">
                          <a:solidFill>
                            <a:schemeClr val="tx1"/>
                          </a:solidFill>
                          <a:effectLst/>
                          <a:latin typeface="Times New Roman" pitchFamily="18" charset="0"/>
                          <a:cs typeface="Times New Roman" pitchFamily="18" charset="0"/>
                        </a:rPr>
                        <a:t>%</a:t>
                      </a:r>
                    </a:p>
                  </a:txBody>
                  <a:tcPr marL="68580" marR="68580" marT="0" marB="0" anchor="ctr"/>
                </a:tc>
                <a:tc>
                  <a:txBody>
                    <a:bodyPr/>
                    <a:lstStyle/>
                    <a:p>
                      <a:pPr algn="ctr" rtl="0">
                        <a:lnSpc>
                          <a:spcPct val="107000"/>
                        </a:lnSpc>
                        <a:spcAft>
                          <a:spcPts val="0"/>
                        </a:spcAft>
                      </a:pPr>
                      <a:r>
                        <a:rPr lang="fr-FR" sz="1600" b="1" dirty="0">
                          <a:solidFill>
                            <a:schemeClr val="tx1"/>
                          </a:solidFill>
                          <a:effectLst/>
                          <a:latin typeface="Times New Roman" pitchFamily="18" charset="0"/>
                          <a:cs typeface="Times New Roman" pitchFamily="18" charset="0"/>
                        </a:rPr>
                        <a:t>Argile</a:t>
                      </a:r>
                      <a:endParaRPr lang="en-GB" sz="1600" b="1"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spcAft>
                          <a:spcPts val="0"/>
                        </a:spcAft>
                      </a:pPr>
                      <a:r>
                        <a:rPr lang="en-GB" sz="1600" b="1" dirty="0">
                          <a:solidFill>
                            <a:schemeClr val="tx1"/>
                          </a:solidFill>
                          <a:effectLst/>
                          <a:latin typeface="Times New Roman" pitchFamily="18" charset="0"/>
                          <a:cs typeface="Times New Roman" pitchFamily="18" charset="0"/>
                        </a:rPr>
                        <a:t>Limon fins</a:t>
                      </a:r>
                      <a:endParaRPr lang="en-GB" sz="1600" b="1"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spcAft>
                          <a:spcPts val="0"/>
                        </a:spcAft>
                      </a:pPr>
                      <a:r>
                        <a:rPr lang="fr-FR" sz="1600" b="1" dirty="0">
                          <a:solidFill>
                            <a:schemeClr val="tx1"/>
                          </a:solidFill>
                          <a:effectLst/>
                          <a:latin typeface="Times New Roman" pitchFamily="18" charset="0"/>
                          <a:cs typeface="Times New Roman" pitchFamily="18" charset="0"/>
                        </a:rPr>
                        <a:t>Limon grossier</a:t>
                      </a:r>
                      <a:endParaRPr lang="en-GB" sz="1600" b="1"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pPr>
                      <a:r>
                        <a:rPr lang="en-GB" sz="1600" b="1" dirty="0">
                          <a:solidFill>
                            <a:schemeClr val="tx1"/>
                          </a:solidFill>
                          <a:effectLst/>
                          <a:latin typeface="Times New Roman" pitchFamily="18" charset="0"/>
                          <a:cs typeface="Times New Roman" pitchFamily="18" charset="0"/>
                        </a:rPr>
                        <a:t>Sable totals</a:t>
                      </a:r>
                    </a:p>
                  </a:txBody>
                  <a:tcPr marL="68580" marR="68580" marT="0" marB="0" anchor="ctr"/>
                </a:tc>
                <a:extLst>
                  <a:ext uri="{0D108BD9-81ED-4DB2-BD59-A6C34878D82A}">
                    <a16:rowId xmlns:a16="http://schemas.microsoft.com/office/drawing/2014/main" xmlns="" val="10000"/>
                  </a:ext>
                </a:extLst>
              </a:tr>
              <a:tr h="436544">
                <a:tc>
                  <a:txBody>
                    <a:bodyPr/>
                    <a:lstStyle/>
                    <a:p>
                      <a:pPr algn="ctr" rtl="0">
                        <a:lnSpc>
                          <a:spcPct val="107000"/>
                        </a:lnSpc>
                        <a:spcAft>
                          <a:spcPts val="0"/>
                        </a:spcAft>
                      </a:pPr>
                      <a:r>
                        <a:rPr lang="fr-FR" sz="1600" b="1" dirty="0">
                          <a:effectLst/>
                          <a:latin typeface="Times New Roman" pitchFamily="18" charset="0"/>
                          <a:cs typeface="Times New Roman" pitchFamily="18" charset="0"/>
                        </a:rPr>
                        <a:t>Max</a:t>
                      </a:r>
                      <a:endParaRPr lang="en-GB" sz="1600" b="1" dirty="0">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spcAft>
                          <a:spcPts val="0"/>
                        </a:spcAft>
                      </a:pPr>
                      <a:r>
                        <a:rPr lang="fr-FR" sz="1800" b="1" kern="1200" dirty="0">
                          <a:solidFill>
                            <a:schemeClr val="dk1"/>
                          </a:solidFill>
                          <a:latin typeface="Times New Roman" pitchFamily="18" charset="0"/>
                          <a:ea typeface="+mn-ea"/>
                          <a:cs typeface="Times New Roman" pitchFamily="18" charset="0"/>
                        </a:rPr>
                        <a:t>15</a:t>
                      </a:r>
                      <a:endParaRPr lang="en-GB" sz="1600" b="1" dirty="0">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spcAft>
                          <a:spcPts val="0"/>
                        </a:spcAft>
                      </a:pPr>
                      <a:r>
                        <a:rPr lang="fr-FR" sz="1800" b="1" kern="1200" dirty="0">
                          <a:solidFill>
                            <a:schemeClr val="dk1"/>
                          </a:solidFill>
                          <a:latin typeface="Times New Roman" pitchFamily="18" charset="0"/>
                          <a:ea typeface="+mn-ea"/>
                          <a:cs typeface="Times New Roman" pitchFamily="18" charset="0"/>
                        </a:rPr>
                        <a:t>20</a:t>
                      </a:r>
                      <a:endParaRPr lang="en-GB" sz="1600" b="1" dirty="0">
                        <a:solidFill>
                          <a:srgbClr val="FF0000"/>
                        </a:solidFill>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spcAft>
                          <a:spcPts val="0"/>
                        </a:spcAft>
                      </a:pPr>
                      <a:r>
                        <a:rPr lang="fr-FR" sz="1800" b="1" kern="1200" dirty="0">
                          <a:solidFill>
                            <a:schemeClr val="dk1"/>
                          </a:solidFill>
                          <a:latin typeface="Times New Roman" pitchFamily="18" charset="0"/>
                          <a:ea typeface="+mn-ea"/>
                          <a:cs typeface="Times New Roman" pitchFamily="18" charset="0"/>
                        </a:rPr>
                        <a:t>60,4 </a:t>
                      </a:r>
                      <a:endParaRPr lang="en-GB" sz="1600" b="1" dirty="0">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spcAft>
                          <a:spcPts val="0"/>
                        </a:spcAft>
                      </a:pPr>
                      <a:r>
                        <a:rPr lang="fr-FR" sz="1800" b="1" kern="1200" dirty="0">
                          <a:solidFill>
                            <a:schemeClr val="dk1"/>
                          </a:solidFill>
                          <a:latin typeface="Times New Roman" pitchFamily="18" charset="0"/>
                          <a:ea typeface="+mn-ea"/>
                          <a:cs typeface="Times New Roman" pitchFamily="18" charset="0"/>
                        </a:rPr>
                        <a:t>77,7</a:t>
                      </a:r>
                      <a:r>
                        <a:rPr lang="en-GB" sz="1600" b="1" dirty="0">
                          <a:effectLst/>
                          <a:latin typeface="Times New Roman" pitchFamily="18" charset="0"/>
                          <a:cs typeface="Times New Roman" pitchFamily="18" charset="0"/>
                        </a:rPr>
                        <a:t> </a:t>
                      </a:r>
                      <a:endParaRPr lang="en-GB" sz="1600" b="1" dirty="0">
                        <a:effectLst/>
                        <a:latin typeface="Times New Roman" pitchFamily="18" charset="0"/>
                        <a:ea typeface="Calibri" panose="020F0502020204030204" pitchFamily="34" charset="0"/>
                        <a:cs typeface="Times New Roman" pitchFamily="18" charset="0"/>
                      </a:endParaRPr>
                    </a:p>
                  </a:txBody>
                  <a:tcPr marL="68580" marR="68580" marT="0" marB="0" anchor="ctr"/>
                </a:tc>
                <a:extLst>
                  <a:ext uri="{0D108BD9-81ED-4DB2-BD59-A6C34878D82A}">
                    <a16:rowId xmlns:a16="http://schemas.microsoft.com/office/drawing/2014/main" xmlns="" val="10001"/>
                  </a:ext>
                </a:extLst>
              </a:tr>
              <a:tr h="436544">
                <a:tc>
                  <a:txBody>
                    <a:bodyPr/>
                    <a:lstStyle/>
                    <a:p>
                      <a:pPr algn="ctr" rtl="0">
                        <a:lnSpc>
                          <a:spcPct val="107000"/>
                        </a:lnSpc>
                        <a:spcAft>
                          <a:spcPts val="0"/>
                        </a:spcAft>
                      </a:pPr>
                      <a:r>
                        <a:rPr lang="fr-FR" sz="1600" b="1" dirty="0">
                          <a:effectLst/>
                          <a:latin typeface="Times New Roman" pitchFamily="18" charset="0"/>
                          <a:cs typeface="Times New Roman" pitchFamily="18" charset="0"/>
                        </a:rPr>
                        <a:t>Min</a:t>
                      </a:r>
                      <a:endParaRPr lang="en-GB" sz="1600" b="1" dirty="0">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spcAft>
                          <a:spcPts val="0"/>
                        </a:spcAft>
                      </a:pPr>
                      <a:r>
                        <a:rPr lang="fr-FR" sz="1800" b="1" kern="1200" dirty="0">
                          <a:solidFill>
                            <a:schemeClr val="dk1"/>
                          </a:solidFill>
                          <a:latin typeface="Times New Roman" pitchFamily="18" charset="0"/>
                          <a:ea typeface="+mn-ea"/>
                          <a:cs typeface="Times New Roman" pitchFamily="18" charset="0"/>
                        </a:rPr>
                        <a:t>0</a:t>
                      </a:r>
                      <a:endParaRPr lang="en-GB" sz="1600" b="1" dirty="0">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spcAft>
                          <a:spcPts val="0"/>
                        </a:spcAft>
                      </a:pPr>
                      <a:r>
                        <a:rPr lang="en-GB" sz="1600" b="1" dirty="0">
                          <a:effectLst/>
                          <a:latin typeface="Times New Roman" pitchFamily="18" charset="0"/>
                          <a:cs typeface="Times New Roman" pitchFamily="18" charset="0"/>
                        </a:rPr>
                        <a:t>0</a:t>
                      </a:r>
                      <a:endParaRPr lang="en-GB" sz="1600" b="1" dirty="0">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spcAft>
                          <a:spcPts val="0"/>
                        </a:spcAft>
                      </a:pPr>
                      <a:r>
                        <a:rPr lang="fr-FR" sz="1800" b="1" kern="1200" dirty="0">
                          <a:solidFill>
                            <a:schemeClr val="dk1"/>
                          </a:solidFill>
                          <a:latin typeface="Times New Roman" pitchFamily="18" charset="0"/>
                          <a:ea typeface="+mn-ea"/>
                          <a:cs typeface="Times New Roman" pitchFamily="18" charset="0"/>
                        </a:rPr>
                        <a:t>14,8</a:t>
                      </a:r>
                      <a:endParaRPr lang="en-GB" sz="1600" b="1" dirty="0">
                        <a:solidFill>
                          <a:schemeClr val="accent5">
                            <a:lumMod val="75000"/>
                          </a:schemeClr>
                        </a:solidFill>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algn="ctr" rtl="0">
                        <a:lnSpc>
                          <a:spcPct val="107000"/>
                        </a:lnSpc>
                        <a:spcAft>
                          <a:spcPts val="0"/>
                        </a:spcAft>
                      </a:pPr>
                      <a:r>
                        <a:rPr lang="fr-FR" sz="1600" b="1" kern="1200" dirty="0">
                          <a:solidFill>
                            <a:schemeClr val="dk1"/>
                          </a:solidFill>
                          <a:latin typeface="Times New Roman" pitchFamily="18" charset="0"/>
                          <a:ea typeface="+mn-ea"/>
                          <a:cs typeface="Times New Roman" pitchFamily="18" charset="0"/>
                        </a:rPr>
                        <a:t>12,35</a:t>
                      </a:r>
                      <a:r>
                        <a:rPr lang="en-GB" sz="1600" b="1" dirty="0">
                          <a:effectLst/>
                          <a:latin typeface="Times New Roman" pitchFamily="18" charset="0"/>
                          <a:cs typeface="Times New Roman" pitchFamily="18" charset="0"/>
                        </a:rPr>
                        <a:t> </a:t>
                      </a:r>
                      <a:endParaRPr lang="en-GB" sz="1600" b="1" dirty="0">
                        <a:effectLst/>
                        <a:latin typeface="Times New Roman" pitchFamily="18" charset="0"/>
                        <a:ea typeface="Calibri" panose="020F0502020204030204" pitchFamily="34" charset="0"/>
                        <a:cs typeface="Times New Roman" pitchFamily="18" charset="0"/>
                      </a:endParaRPr>
                    </a:p>
                  </a:txBody>
                  <a:tcPr marL="68580" marR="68580" marT="0" marB="0"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xmlns="" val="428809012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1000"/>
                                        <p:tgtEl>
                                          <p:spTgt spid="33"/>
                                        </p:tgtEl>
                                      </p:cBhvr>
                                    </p:animEffect>
                                    <p:set>
                                      <p:cBhvr>
                                        <p:cTn id="7" dur="1" fill="hold">
                                          <p:stCondLst>
                                            <p:cond delay="999"/>
                                          </p:stCondLst>
                                        </p:cTn>
                                        <p:tgtEl>
                                          <p:spTgt spid="33"/>
                                        </p:tgtEl>
                                        <p:attrNameLst>
                                          <p:attrName>style.visibility</p:attrName>
                                        </p:attrNameLst>
                                      </p:cBhvr>
                                      <p:to>
                                        <p:strVal val="hidden"/>
                                      </p:to>
                                    </p:set>
                                  </p:childTnLst>
                                </p:cTn>
                              </p:par>
                              <p:par>
                                <p:cTn id="8" presetID="8" presetClass="exit" presetSubtype="16" fill="hold" nodeType="withEffect">
                                  <p:stCondLst>
                                    <p:cond delay="0"/>
                                  </p:stCondLst>
                                  <p:childTnLst>
                                    <p:animEffect transition="out" filter="diamond(in)">
                                      <p:cBhvr>
                                        <p:cTn id="9" dur="1000"/>
                                        <p:tgtEl>
                                          <p:spTgt spid="35"/>
                                        </p:tgtEl>
                                      </p:cBhvr>
                                    </p:animEffect>
                                    <p:set>
                                      <p:cBhvr>
                                        <p:cTn id="10" dur="1" fill="hold">
                                          <p:stCondLst>
                                            <p:cond delay="999"/>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dissolve">
                                      <p:cBhvr>
                                        <p:cTn id="1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58354" y="2434858"/>
            <a:ext cx="8632491" cy="584775"/>
          </a:xfrm>
          <a:prstGeom prst="rect">
            <a:avLst/>
          </a:prstGeom>
          <a:noFill/>
        </p:spPr>
        <p:txBody>
          <a:bodyPr wrap="none" rtlCol="0">
            <a:spAutoFit/>
          </a:bodyPr>
          <a:lstStyle/>
          <a:p>
            <a:r>
              <a:rPr lang="en-US" sz="3200" b="1" i="1" dirty="0" smtClean="0">
                <a:solidFill>
                  <a:schemeClr val="bg1"/>
                </a:solidFill>
                <a:latin typeface="Times New Roman" pitchFamily="18" charset="0"/>
                <a:cs typeface="Times New Roman" pitchFamily="18" charset="0"/>
              </a:rPr>
              <a:t>the various constraints that interact on the lagoon</a:t>
            </a:r>
            <a:endParaRPr lang="fr-FR" sz="3200" b="1"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carte topo.jpg"/>
          <p:cNvPicPr>
            <a:picLocks noChangeAspect="1"/>
          </p:cNvPicPr>
          <p:nvPr/>
        </p:nvPicPr>
        <p:blipFill>
          <a:blip r:embed="rId2"/>
          <a:stretch>
            <a:fillRect/>
          </a:stretch>
        </p:blipFill>
        <p:spPr>
          <a:xfrm>
            <a:off x="590551" y="835574"/>
            <a:ext cx="11036820" cy="5174703"/>
          </a:xfrm>
          <a:prstGeom prst="rect">
            <a:avLst/>
          </a:prstGeom>
        </p:spPr>
      </p:pic>
      <p:sp>
        <p:nvSpPr>
          <p:cNvPr id="7" name="Forme libre 6"/>
          <p:cNvSpPr/>
          <p:nvPr/>
        </p:nvSpPr>
        <p:spPr>
          <a:xfrm>
            <a:off x="5561938" y="3566162"/>
            <a:ext cx="1240404" cy="1225801"/>
          </a:xfrm>
          <a:custGeom>
            <a:avLst/>
            <a:gdLst>
              <a:gd name="connsiteX0" fmla="*/ 0 w 1240404"/>
              <a:gd name="connsiteY0" fmla="*/ 1216550 h 1225801"/>
              <a:gd name="connsiteX1" fmla="*/ 63611 w 1240404"/>
              <a:gd name="connsiteY1" fmla="*/ 1224501 h 1225801"/>
              <a:gd name="connsiteX2" fmla="*/ 95416 w 1240404"/>
              <a:gd name="connsiteY2" fmla="*/ 1220525 h 1225801"/>
              <a:gd name="connsiteX3" fmla="*/ 123246 w 1240404"/>
              <a:gd name="connsiteY3" fmla="*/ 1200647 h 1225801"/>
              <a:gd name="connsiteX4" fmla="*/ 147100 w 1240404"/>
              <a:gd name="connsiteY4" fmla="*/ 1188720 h 1225801"/>
              <a:gd name="connsiteX5" fmla="*/ 170953 w 1240404"/>
              <a:gd name="connsiteY5" fmla="*/ 1176793 h 1225801"/>
              <a:gd name="connsiteX6" fmla="*/ 186856 w 1240404"/>
              <a:gd name="connsiteY6" fmla="*/ 1160890 h 1225801"/>
              <a:gd name="connsiteX7" fmla="*/ 198783 w 1240404"/>
              <a:gd name="connsiteY7" fmla="*/ 1148963 h 1225801"/>
              <a:gd name="connsiteX8" fmla="*/ 206734 w 1240404"/>
              <a:gd name="connsiteY8" fmla="*/ 1137037 h 1225801"/>
              <a:gd name="connsiteX9" fmla="*/ 234564 w 1240404"/>
              <a:gd name="connsiteY9" fmla="*/ 1133061 h 1225801"/>
              <a:gd name="connsiteX10" fmla="*/ 266369 w 1240404"/>
              <a:gd name="connsiteY10" fmla="*/ 1137037 h 1225801"/>
              <a:gd name="connsiteX11" fmla="*/ 278296 w 1240404"/>
              <a:gd name="connsiteY11" fmla="*/ 1141012 h 1225801"/>
              <a:gd name="connsiteX12" fmla="*/ 310101 w 1240404"/>
              <a:gd name="connsiteY12" fmla="*/ 1133061 h 1225801"/>
              <a:gd name="connsiteX13" fmla="*/ 337931 w 1240404"/>
              <a:gd name="connsiteY13" fmla="*/ 1109207 h 1225801"/>
              <a:gd name="connsiteX14" fmla="*/ 349858 w 1240404"/>
              <a:gd name="connsiteY14" fmla="*/ 1105231 h 1225801"/>
              <a:gd name="connsiteX15" fmla="*/ 401541 w 1240404"/>
              <a:gd name="connsiteY15" fmla="*/ 1097280 h 1225801"/>
              <a:gd name="connsiteX16" fmla="*/ 413468 w 1240404"/>
              <a:gd name="connsiteY16" fmla="*/ 1093304 h 1225801"/>
              <a:gd name="connsiteX17" fmla="*/ 433346 w 1240404"/>
              <a:gd name="connsiteY17" fmla="*/ 1077402 h 1225801"/>
              <a:gd name="connsiteX18" fmla="*/ 481054 w 1240404"/>
              <a:gd name="connsiteY18" fmla="*/ 1073426 h 1225801"/>
              <a:gd name="connsiteX19" fmla="*/ 489006 w 1240404"/>
              <a:gd name="connsiteY19" fmla="*/ 1065475 h 1225801"/>
              <a:gd name="connsiteX20" fmla="*/ 496957 w 1240404"/>
              <a:gd name="connsiteY20" fmla="*/ 1041621 h 1225801"/>
              <a:gd name="connsiteX21" fmla="*/ 492981 w 1240404"/>
              <a:gd name="connsiteY21" fmla="*/ 1025718 h 1225801"/>
              <a:gd name="connsiteX22" fmla="*/ 489006 w 1240404"/>
              <a:gd name="connsiteY22" fmla="*/ 970059 h 1225801"/>
              <a:gd name="connsiteX23" fmla="*/ 500933 w 1240404"/>
              <a:gd name="connsiteY23" fmla="*/ 966083 h 1225801"/>
              <a:gd name="connsiteX24" fmla="*/ 512860 w 1240404"/>
              <a:gd name="connsiteY24" fmla="*/ 958132 h 1225801"/>
              <a:gd name="connsiteX25" fmla="*/ 524786 w 1240404"/>
              <a:gd name="connsiteY25" fmla="*/ 918376 h 1225801"/>
              <a:gd name="connsiteX26" fmla="*/ 532738 w 1240404"/>
              <a:gd name="connsiteY26" fmla="*/ 910424 h 1225801"/>
              <a:gd name="connsiteX27" fmla="*/ 540689 w 1240404"/>
              <a:gd name="connsiteY27" fmla="*/ 898497 h 1225801"/>
              <a:gd name="connsiteX28" fmla="*/ 548640 w 1240404"/>
              <a:gd name="connsiteY28" fmla="*/ 874643 h 1225801"/>
              <a:gd name="connsiteX29" fmla="*/ 556592 w 1240404"/>
              <a:gd name="connsiteY29" fmla="*/ 858741 h 1225801"/>
              <a:gd name="connsiteX30" fmla="*/ 564543 w 1240404"/>
              <a:gd name="connsiteY30" fmla="*/ 846814 h 1225801"/>
              <a:gd name="connsiteX31" fmla="*/ 572494 w 1240404"/>
              <a:gd name="connsiteY31" fmla="*/ 818984 h 1225801"/>
              <a:gd name="connsiteX32" fmla="*/ 576470 w 1240404"/>
              <a:gd name="connsiteY32" fmla="*/ 807057 h 1225801"/>
              <a:gd name="connsiteX33" fmla="*/ 604300 w 1240404"/>
              <a:gd name="connsiteY33" fmla="*/ 775252 h 1225801"/>
              <a:gd name="connsiteX34" fmla="*/ 612251 w 1240404"/>
              <a:gd name="connsiteY34" fmla="*/ 763325 h 1225801"/>
              <a:gd name="connsiteX35" fmla="*/ 636105 w 1240404"/>
              <a:gd name="connsiteY35" fmla="*/ 747423 h 1225801"/>
              <a:gd name="connsiteX36" fmla="*/ 652007 w 1240404"/>
              <a:gd name="connsiteY36" fmla="*/ 727544 h 1225801"/>
              <a:gd name="connsiteX37" fmla="*/ 663934 w 1240404"/>
              <a:gd name="connsiteY37" fmla="*/ 723569 h 1225801"/>
              <a:gd name="connsiteX38" fmla="*/ 683813 w 1240404"/>
              <a:gd name="connsiteY38" fmla="*/ 707666 h 1225801"/>
              <a:gd name="connsiteX39" fmla="*/ 695740 w 1240404"/>
              <a:gd name="connsiteY39" fmla="*/ 699715 h 1225801"/>
              <a:gd name="connsiteX40" fmla="*/ 715618 w 1240404"/>
              <a:gd name="connsiteY40" fmla="*/ 683812 h 1225801"/>
              <a:gd name="connsiteX41" fmla="*/ 735496 w 1240404"/>
              <a:gd name="connsiteY41" fmla="*/ 663934 h 1225801"/>
              <a:gd name="connsiteX42" fmla="*/ 743447 w 1240404"/>
              <a:gd name="connsiteY42" fmla="*/ 652007 h 1225801"/>
              <a:gd name="connsiteX43" fmla="*/ 767301 w 1240404"/>
              <a:gd name="connsiteY43" fmla="*/ 640080 h 1225801"/>
              <a:gd name="connsiteX44" fmla="*/ 775253 w 1240404"/>
              <a:gd name="connsiteY44" fmla="*/ 632129 h 1225801"/>
              <a:gd name="connsiteX45" fmla="*/ 799106 w 1240404"/>
              <a:gd name="connsiteY45" fmla="*/ 616226 h 1225801"/>
              <a:gd name="connsiteX46" fmla="*/ 826936 w 1240404"/>
              <a:gd name="connsiteY46" fmla="*/ 592372 h 1225801"/>
              <a:gd name="connsiteX47" fmla="*/ 834887 w 1240404"/>
              <a:gd name="connsiteY47" fmla="*/ 580445 h 1225801"/>
              <a:gd name="connsiteX48" fmla="*/ 838863 w 1240404"/>
              <a:gd name="connsiteY48" fmla="*/ 568518 h 1225801"/>
              <a:gd name="connsiteX49" fmla="*/ 850790 w 1240404"/>
              <a:gd name="connsiteY49" fmla="*/ 556591 h 1225801"/>
              <a:gd name="connsiteX50" fmla="*/ 866693 w 1240404"/>
              <a:gd name="connsiteY50" fmla="*/ 536713 h 1225801"/>
              <a:gd name="connsiteX51" fmla="*/ 874644 w 1240404"/>
              <a:gd name="connsiteY51" fmla="*/ 524786 h 1225801"/>
              <a:gd name="connsiteX52" fmla="*/ 898498 w 1240404"/>
              <a:gd name="connsiteY52" fmla="*/ 512859 h 1225801"/>
              <a:gd name="connsiteX53" fmla="*/ 922352 w 1240404"/>
              <a:gd name="connsiteY53" fmla="*/ 496957 h 1225801"/>
              <a:gd name="connsiteX54" fmla="*/ 930303 w 1240404"/>
              <a:gd name="connsiteY54" fmla="*/ 489005 h 1225801"/>
              <a:gd name="connsiteX55" fmla="*/ 954157 w 1240404"/>
              <a:gd name="connsiteY55" fmla="*/ 473103 h 1225801"/>
              <a:gd name="connsiteX56" fmla="*/ 981986 w 1240404"/>
              <a:gd name="connsiteY56" fmla="*/ 445273 h 1225801"/>
              <a:gd name="connsiteX57" fmla="*/ 989938 w 1240404"/>
              <a:gd name="connsiteY57" fmla="*/ 437322 h 1225801"/>
              <a:gd name="connsiteX58" fmla="*/ 997889 w 1240404"/>
              <a:gd name="connsiteY58" fmla="*/ 421419 h 1225801"/>
              <a:gd name="connsiteX59" fmla="*/ 989938 w 1240404"/>
              <a:gd name="connsiteY59" fmla="*/ 409492 h 1225801"/>
              <a:gd name="connsiteX60" fmla="*/ 993913 w 1240404"/>
              <a:gd name="connsiteY60" fmla="*/ 373711 h 1225801"/>
              <a:gd name="connsiteX61" fmla="*/ 1005840 w 1240404"/>
              <a:gd name="connsiteY61" fmla="*/ 365760 h 1225801"/>
              <a:gd name="connsiteX62" fmla="*/ 1013792 w 1240404"/>
              <a:gd name="connsiteY62" fmla="*/ 357809 h 1225801"/>
              <a:gd name="connsiteX63" fmla="*/ 1001865 w 1240404"/>
              <a:gd name="connsiteY63" fmla="*/ 353833 h 1225801"/>
              <a:gd name="connsiteX64" fmla="*/ 1005840 w 1240404"/>
              <a:gd name="connsiteY64" fmla="*/ 333955 h 1225801"/>
              <a:gd name="connsiteX65" fmla="*/ 1029694 w 1240404"/>
              <a:gd name="connsiteY65" fmla="*/ 286247 h 1225801"/>
              <a:gd name="connsiteX66" fmla="*/ 1037646 w 1240404"/>
              <a:gd name="connsiteY66" fmla="*/ 278296 h 1225801"/>
              <a:gd name="connsiteX67" fmla="*/ 1045597 w 1240404"/>
              <a:gd name="connsiteY67" fmla="*/ 266369 h 1225801"/>
              <a:gd name="connsiteX68" fmla="*/ 1061500 w 1240404"/>
              <a:gd name="connsiteY68" fmla="*/ 250466 h 1225801"/>
              <a:gd name="connsiteX69" fmla="*/ 1077402 w 1240404"/>
              <a:gd name="connsiteY69" fmla="*/ 230588 h 1225801"/>
              <a:gd name="connsiteX70" fmla="*/ 1085353 w 1240404"/>
              <a:gd name="connsiteY70" fmla="*/ 218661 h 1225801"/>
              <a:gd name="connsiteX71" fmla="*/ 1105232 w 1240404"/>
              <a:gd name="connsiteY71" fmla="*/ 202758 h 1225801"/>
              <a:gd name="connsiteX72" fmla="*/ 1113183 w 1240404"/>
              <a:gd name="connsiteY72" fmla="*/ 186856 h 1225801"/>
              <a:gd name="connsiteX73" fmla="*/ 1125110 w 1240404"/>
              <a:gd name="connsiteY73" fmla="*/ 178904 h 1225801"/>
              <a:gd name="connsiteX74" fmla="*/ 1152940 w 1240404"/>
              <a:gd name="connsiteY74" fmla="*/ 166977 h 1225801"/>
              <a:gd name="connsiteX75" fmla="*/ 1160891 w 1240404"/>
              <a:gd name="connsiteY75" fmla="*/ 143123 h 1225801"/>
              <a:gd name="connsiteX76" fmla="*/ 1168842 w 1240404"/>
              <a:gd name="connsiteY76" fmla="*/ 107343 h 1225801"/>
              <a:gd name="connsiteX77" fmla="*/ 1184745 w 1240404"/>
              <a:gd name="connsiteY77" fmla="*/ 87464 h 1225801"/>
              <a:gd name="connsiteX78" fmla="*/ 1208599 w 1240404"/>
              <a:gd name="connsiteY78" fmla="*/ 55659 h 1225801"/>
              <a:gd name="connsiteX79" fmla="*/ 1220526 w 1240404"/>
              <a:gd name="connsiteY79" fmla="*/ 35781 h 1225801"/>
              <a:gd name="connsiteX80" fmla="*/ 1232453 w 1240404"/>
              <a:gd name="connsiteY80" fmla="*/ 15903 h 1225801"/>
              <a:gd name="connsiteX81" fmla="*/ 1240404 w 1240404"/>
              <a:gd name="connsiteY81" fmla="*/ 0 h 1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240404" h="1225801">
                <a:moveTo>
                  <a:pt x="0" y="1216550"/>
                </a:moveTo>
                <a:cubicBezTo>
                  <a:pt x="19637" y="1219822"/>
                  <a:pt x="44507" y="1224501"/>
                  <a:pt x="63611" y="1224501"/>
                </a:cubicBezTo>
                <a:cubicBezTo>
                  <a:pt x="74295" y="1224501"/>
                  <a:pt x="84814" y="1221850"/>
                  <a:pt x="95416" y="1220525"/>
                </a:cubicBezTo>
                <a:cubicBezTo>
                  <a:pt x="125001" y="1210665"/>
                  <a:pt x="85514" y="1225801"/>
                  <a:pt x="123246" y="1200647"/>
                </a:cubicBezTo>
                <a:cubicBezTo>
                  <a:pt x="157431" y="1177858"/>
                  <a:pt x="114176" y="1205183"/>
                  <a:pt x="147100" y="1188720"/>
                </a:cubicBezTo>
                <a:cubicBezTo>
                  <a:pt x="177927" y="1173306"/>
                  <a:pt x="140973" y="1186787"/>
                  <a:pt x="170953" y="1176793"/>
                </a:cubicBezTo>
                <a:lnTo>
                  <a:pt x="186856" y="1160890"/>
                </a:lnTo>
                <a:cubicBezTo>
                  <a:pt x="190832" y="1156914"/>
                  <a:pt x="195664" y="1153641"/>
                  <a:pt x="198783" y="1148963"/>
                </a:cubicBezTo>
                <a:cubicBezTo>
                  <a:pt x="201433" y="1144988"/>
                  <a:pt x="202368" y="1138977"/>
                  <a:pt x="206734" y="1137037"/>
                </a:cubicBezTo>
                <a:cubicBezTo>
                  <a:pt x="215297" y="1133231"/>
                  <a:pt x="225287" y="1134386"/>
                  <a:pt x="234564" y="1133061"/>
                </a:cubicBezTo>
                <a:cubicBezTo>
                  <a:pt x="245166" y="1134386"/>
                  <a:pt x="255857" y="1135126"/>
                  <a:pt x="266369" y="1137037"/>
                </a:cubicBezTo>
                <a:cubicBezTo>
                  <a:pt x="270492" y="1137787"/>
                  <a:pt x="274105" y="1141012"/>
                  <a:pt x="278296" y="1141012"/>
                </a:cubicBezTo>
                <a:cubicBezTo>
                  <a:pt x="287894" y="1141012"/>
                  <a:pt x="300688" y="1136199"/>
                  <a:pt x="310101" y="1133061"/>
                </a:cubicBezTo>
                <a:cubicBezTo>
                  <a:pt x="319884" y="1123278"/>
                  <a:pt x="325820" y="1115262"/>
                  <a:pt x="337931" y="1109207"/>
                </a:cubicBezTo>
                <a:cubicBezTo>
                  <a:pt x="341679" y="1107333"/>
                  <a:pt x="345792" y="1106247"/>
                  <a:pt x="349858" y="1105231"/>
                </a:cubicBezTo>
                <a:cubicBezTo>
                  <a:pt x="368064" y="1100680"/>
                  <a:pt x="382241" y="1099693"/>
                  <a:pt x="401541" y="1097280"/>
                </a:cubicBezTo>
                <a:cubicBezTo>
                  <a:pt x="405517" y="1095955"/>
                  <a:pt x="409874" y="1095460"/>
                  <a:pt x="413468" y="1093304"/>
                </a:cubicBezTo>
                <a:cubicBezTo>
                  <a:pt x="422355" y="1087972"/>
                  <a:pt x="421416" y="1079788"/>
                  <a:pt x="433346" y="1077402"/>
                </a:cubicBezTo>
                <a:cubicBezTo>
                  <a:pt x="448994" y="1074272"/>
                  <a:pt x="465151" y="1074751"/>
                  <a:pt x="481054" y="1073426"/>
                </a:cubicBezTo>
                <a:cubicBezTo>
                  <a:pt x="483705" y="1070776"/>
                  <a:pt x="487330" y="1068828"/>
                  <a:pt x="489006" y="1065475"/>
                </a:cubicBezTo>
                <a:cubicBezTo>
                  <a:pt x="492754" y="1057978"/>
                  <a:pt x="496957" y="1041621"/>
                  <a:pt x="496957" y="1041621"/>
                </a:cubicBezTo>
                <a:cubicBezTo>
                  <a:pt x="495632" y="1036320"/>
                  <a:pt x="495133" y="1030740"/>
                  <a:pt x="492981" y="1025718"/>
                </a:cubicBezTo>
                <a:cubicBezTo>
                  <a:pt x="481580" y="999116"/>
                  <a:pt x="470293" y="1026196"/>
                  <a:pt x="489006" y="970059"/>
                </a:cubicBezTo>
                <a:cubicBezTo>
                  <a:pt x="490331" y="966083"/>
                  <a:pt x="497185" y="967957"/>
                  <a:pt x="500933" y="966083"/>
                </a:cubicBezTo>
                <a:cubicBezTo>
                  <a:pt x="505207" y="963946"/>
                  <a:pt x="508884" y="960782"/>
                  <a:pt x="512860" y="958132"/>
                </a:cubicBezTo>
                <a:cubicBezTo>
                  <a:pt x="532334" y="928919"/>
                  <a:pt x="507730" y="969544"/>
                  <a:pt x="524786" y="918376"/>
                </a:cubicBezTo>
                <a:cubicBezTo>
                  <a:pt x="525971" y="914820"/>
                  <a:pt x="530396" y="913351"/>
                  <a:pt x="532738" y="910424"/>
                </a:cubicBezTo>
                <a:cubicBezTo>
                  <a:pt x="535723" y="906693"/>
                  <a:pt x="538748" y="902863"/>
                  <a:pt x="540689" y="898497"/>
                </a:cubicBezTo>
                <a:cubicBezTo>
                  <a:pt x="544093" y="890838"/>
                  <a:pt x="544891" y="882139"/>
                  <a:pt x="548640" y="874643"/>
                </a:cubicBezTo>
                <a:cubicBezTo>
                  <a:pt x="551291" y="869342"/>
                  <a:pt x="553652" y="863887"/>
                  <a:pt x="556592" y="858741"/>
                </a:cubicBezTo>
                <a:cubicBezTo>
                  <a:pt x="558963" y="854592"/>
                  <a:pt x="562406" y="851088"/>
                  <a:pt x="564543" y="846814"/>
                </a:cubicBezTo>
                <a:cubicBezTo>
                  <a:pt x="567723" y="840454"/>
                  <a:pt x="570794" y="824936"/>
                  <a:pt x="572494" y="818984"/>
                </a:cubicBezTo>
                <a:cubicBezTo>
                  <a:pt x="573645" y="814954"/>
                  <a:pt x="574145" y="810544"/>
                  <a:pt x="576470" y="807057"/>
                </a:cubicBezTo>
                <a:cubicBezTo>
                  <a:pt x="614194" y="750470"/>
                  <a:pt x="583435" y="801333"/>
                  <a:pt x="604300" y="775252"/>
                </a:cubicBezTo>
                <a:cubicBezTo>
                  <a:pt x="607285" y="771521"/>
                  <a:pt x="608655" y="766471"/>
                  <a:pt x="612251" y="763325"/>
                </a:cubicBezTo>
                <a:cubicBezTo>
                  <a:pt x="619443" y="757032"/>
                  <a:pt x="636105" y="747423"/>
                  <a:pt x="636105" y="747423"/>
                </a:cubicBezTo>
                <a:cubicBezTo>
                  <a:pt x="639715" y="742008"/>
                  <a:pt x="645714" y="731320"/>
                  <a:pt x="652007" y="727544"/>
                </a:cubicBezTo>
                <a:cubicBezTo>
                  <a:pt x="655600" y="725388"/>
                  <a:pt x="659958" y="724894"/>
                  <a:pt x="663934" y="723569"/>
                </a:cubicBezTo>
                <a:cubicBezTo>
                  <a:pt x="700658" y="699084"/>
                  <a:pt x="655476" y="730334"/>
                  <a:pt x="683813" y="707666"/>
                </a:cubicBezTo>
                <a:cubicBezTo>
                  <a:pt x="687544" y="704681"/>
                  <a:pt x="692009" y="702700"/>
                  <a:pt x="695740" y="699715"/>
                </a:cubicBezTo>
                <a:cubicBezTo>
                  <a:pt x="724064" y="677055"/>
                  <a:pt x="678909" y="708284"/>
                  <a:pt x="715618" y="683812"/>
                </a:cubicBezTo>
                <a:cubicBezTo>
                  <a:pt x="736821" y="652007"/>
                  <a:pt x="708992" y="690438"/>
                  <a:pt x="735496" y="663934"/>
                </a:cubicBezTo>
                <a:cubicBezTo>
                  <a:pt x="738875" y="660555"/>
                  <a:pt x="740068" y="655386"/>
                  <a:pt x="743447" y="652007"/>
                </a:cubicBezTo>
                <a:cubicBezTo>
                  <a:pt x="751153" y="644301"/>
                  <a:pt x="757602" y="643313"/>
                  <a:pt x="767301" y="640080"/>
                </a:cubicBezTo>
                <a:cubicBezTo>
                  <a:pt x="769952" y="637430"/>
                  <a:pt x="772254" y="634378"/>
                  <a:pt x="775253" y="632129"/>
                </a:cubicBezTo>
                <a:cubicBezTo>
                  <a:pt x="782898" y="626395"/>
                  <a:pt x="792349" y="622983"/>
                  <a:pt x="799106" y="616226"/>
                </a:cubicBezTo>
                <a:cubicBezTo>
                  <a:pt x="818388" y="596944"/>
                  <a:pt x="808771" y="604481"/>
                  <a:pt x="826936" y="592372"/>
                </a:cubicBezTo>
                <a:cubicBezTo>
                  <a:pt x="829586" y="588396"/>
                  <a:pt x="832750" y="584719"/>
                  <a:pt x="834887" y="580445"/>
                </a:cubicBezTo>
                <a:cubicBezTo>
                  <a:pt x="836761" y="576697"/>
                  <a:pt x="836538" y="572005"/>
                  <a:pt x="838863" y="568518"/>
                </a:cubicBezTo>
                <a:cubicBezTo>
                  <a:pt x="841982" y="563840"/>
                  <a:pt x="846814" y="560567"/>
                  <a:pt x="850790" y="556591"/>
                </a:cubicBezTo>
                <a:cubicBezTo>
                  <a:pt x="858531" y="533371"/>
                  <a:pt x="848710" y="554696"/>
                  <a:pt x="866693" y="536713"/>
                </a:cubicBezTo>
                <a:cubicBezTo>
                  <a:pt x="870072" y="533334"/>
                  <a:pt x="871265" y="528165"/>
                  <a:pt x="874644" y="524786"/>
                </a:cubicBezTo>
                <a:cubicBezTo>
                  <a:pt x="887878" y="511552"/>
                  <a:pt x="883950" y="520941"/>
                  <a:pt x="898498" y="512859"/>
                </a:cubicBezTo>
                <a:cubicBezTo>
                  <a:pt x="906852" y="508218"/>
                  <a:pt x="915595" y="503715"/>
                  <a:pt x="922352" y="496957"/>
                </a:cubicBezTo>
                <a:cubicBezTo>
                  <a:pt x="925002" y="494306"/>
                  <a:pt x="927304" y="491254"/>
                  <a:pt x="930303" y="489005"/>
                </a:cubicBezTo>
                <a:cubicBezTo>
                  <a:pt x="937948" y="483271"/>
                  <a:pt x="947400" y="479860"/>
                  <a:pt x="954157" y="473103"/>
                </a:cubicBezTo>
                <a:lnTo>
                  <a:pt x="981986" y="445273"/>
                </a:lnTo>
                <a:lnTo>
                  <a:pt x="989938" y="437322"/>
                </a:lnTo>
                <a:cubicBezTo>
                  <a:pt x="992588" y="432021"/>
                  <a:pt x="997889" y="427346"/>
                  <a:pt x="997889" y="421419"/>
                </a:cubicBezTo>
                <a:cubicBezTo>
                  <a:pt x="997889" y="416641"/>
                  <a:pt x="990335" y="414254"/>
                  <a:pt x="989938" y="409492"/>
                </a:cubicBezTo>
                <a:cubicBezTo>
                  <a:pt x="988941" y="397533"/>
                  <a:pt x="989812" y="384989"/>
                  <a:pt x="993913" y="373711"/>
                </a:cubicBezTo>
                <a:cubicBezTo>
                  <a:pt x="995546" y="369221"/>
                  <a:pt x="1002109" y="368745"/>
                  <a:pt x="1005840" y="365760"/>
                </a:cubicBezTo>
                <a:cubicBezTo>
                  <a:pt x="1008767" y="363419"/>
                  <a:pt x="1011141" y="360459"/>
                  <a:pt x="1013792" y="357809"/>
                </a:cubicBezTo>
                <a:cubicBezTo>
                  <a:pt x="1009816" y="356484"/>
                  <a:pt x="1003190" y="357809"/>
                  <a:pt x="1001865" y="353833"/>
                </a:cubicBezTo>
                <a:cubicBezTo>
                  <a:pt x="999728" y="347423"/>
                  <a:pt x="1004062" y="340474"/>
                  <a:pt x="1005840" y="333955"/>
                </a:cubicBezTo>
                <a:cubicBezTo>
                  <a:pt x="1010689" y="316176"/>
                  <a:pt x="1016127" y="299813"/>
                  <a:pt x="1029694" y="286247"/>
                </a:cubicBezTo>
                <a:cubicBezTo>
                  <a:pt x="1032345" y="283597"/>
                  <a:pt x="1035304" y="281223"/>
                  <a:pt x="1037646" y="278296"/>
                </a:cubicBezTo>
                <a:cubicBezTo>
                  <a:pt x="1040631" y="274565"/>
                  <a:pt x="1042487" y="269997"/>
                  <a:pt x="1045597" y="266369"/>
                </a:cubicBezTo>
                <a:cubicBezTo>
                  <a:pt x="1050476" y="260677"/>
                  <a:pt x="1061500" y="250466"/>
                  <a:pt x="1061500" y="250466"/>
                </a:cubicBezTo>
                <a:cubicBezTo>
                  <a:pt x="1069238" y="227247"/>
                  <a:pt x="1059420" y="248570"/>
                  <a:pt x="1077402" y="230588"/>
                </a:cubicBezTo>
                <a:cubicBezTo>
                  <a:pt x="1080781" y="227209"/>
                  <a:pt x="1082368" y="222392"/>
                  <a:pt x="1085353" y="218661"/>
                </a:cubicBezTo>
                <a:cubicBezTo>
                  <a:pt x="1091825" y="210571"/>
                  <a:pt x="1096380" y="208660"/>
                  <a:pt x="1105232" y="202758"/>
                </a:cubicBezTo>
                <a:cubicBezTo>
                  <a:pt x="1107882" y="197457"/>
                  <a:pt x="1109389" y="191409"/>
                  <a:pt x="1113183" y="186856"/>
                </a:cubicBezTo>
                <a:cubicBezTo>
                  <a:pt x="1116242" y="183185"/>
                  <a:pt x="1120961" y="181275"/>
                  <a:pt x="1125110" y="178904"/>
                </a:cubicBezTo>
                <a:cubicBezTo>
                  <a:pt x="1138862" y="171045"/>
                  <a:pt x="1139562" y="171437"/>
                  <a:pt x="1152940" y="166977"/>
                </a:cubicBezTo>
                <a:cubicBezTo>
                  <a:pt x="1155590" y="159026"/>
                  <a:pt x="1159248" y="151342"/>
                  <a:pt x="1160891" y="143123"/>
                </a:cubicBezTo>
                <a:cubicBezTo>
                  <a:pt x="1161600" y="139579"/>
                  <a:pt x="1166734" y="112261"/>
                  <a:pt x="1168842" y="107343"/>
                </a:cubicBezTo>
                <a:cubicBezTo>
                  <a:pt x="1175329" y="92207"/>
                  <a:pt x="1176194" y="98865"/>
                  <a:pt x="1184745" y="87464"/>
                </a:cubicBezTo>
                <a:cubicBezTo>
                  <a:pt x="1211714" y="51504"/>
                  <a:pt x="1190364" y="73892"/>
                  <a:pt x="1208599" y="55659"/>
                </a:cubicBezTo>
                <a:cubicBezTo>
                  <a:pt x="1219859" y="21872"/>
                  <a:pt x="1204154" y="63067"/>
                  <a:pt x="1220526" y="35781"/>
                </a:cubicBezTo>
                <a:cubicBezTo>
                  <a:pt x="1236009" y="9976"/>
                  <a:pt x="1212304" y="36049"/>
                  <a:pt x="1232453" y="15903"/>
                </a:cubicBezTo>
                <a:cubicBezTo>
                  <a:pt x="1237021" y="2198"/>
                  <a:pt x="1233465" y="6939"/>
                  <a:pt x="1240404"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Forme libre 7"/>
          <p:cNvSpPr/>
          <p:nvPr/>
        </p:nvSpPr>
        <p:spPr>
          <a:xfrm>
            <a:off x="6540247" y="3645299"/>
            <a:ext cx="426416" cy="1078418"/>
          </a:xfrm>
          <a:custGeom>
            <a:avLst/>
            <a:gdLst>
              <a:gd name="connsiteX0" fmla="*/ 8170 w 426416"/>
              <a:gd name="connsiteY0" fmla="*/ 1078418 h 1078418"/>
              <a:gd name="connsiteX1" fmla="*/ 8170 w 426416"/>
              <a:gd name="connsiteY1" fmla="*/ 1004610 h 1078418"/>
              <a:gd name="connsiteX2" fmla="*/ 12271 w 426416"/>
              <a:gd name="connsiteY2" fmla="*/ 992308 h 1078418"/>
              <a:gd name="connsiteX3" fmla="*/ 36873 w 426416"/>
              <a:gd name="connsiteY3" fmla="*/ 971806 h 1078418"/>
              <a:gd name="connsiteX4" fmla="*/ 40974 w 426416"/>
              <a:gd name="connsiteY4" fmla="*/ 959505 h 1078418"/>
              <a:gd name="connsiteX5" fmla="*/ 28672 w 426416"/>
              <a:gd name="connsiteY5" fmla="*/ 930801 h 1078418"/>
              <a:gd name="connsiteX6" fmla="*/ 28672 w 426416"/>
              <a:gd name="connsiteY6" fmla="*/ 885697 h 1078418"/>
              <a:gd name="connsiteX7" fmla="*/ 45074 w 426416"/>
              <a:gd name="connsiteY7" fmla="*/ 881596 h 1078418"/>
              <a:gd name="connsiteX8" fmla="*/ 45074 w 426416"/>
              <a:gd name="connsiteY8" fmla="*/ 791386 h 1078418"/>
              <a:gd name="connsiteX9" fmla="*/ 32773 w 426416"/>
              <a:gd name="connsiteY9" fmla="*/ 779085 h 1078418"/>
              <a:gd name="connsiteX10" fmla="*/ 36873 w 426416"/>
              <a:gd name="connsiteY10" fmla="*/ 758583 h 1078418"/>
              <a:gd name="connsiteX11" fmla="*/ 61476 w 426416"/>
              <a:gd name="connsiteY11" fmla="*/ 733980 h 1078418"/>
              <a:gd name="connsiteX12" fmla="*/ 69677 w 426416"/>
              <a:gd name="connsiteY12" fmla="*/ 721679 h 1078418"/>
              <a:gd name="connsiteX13" fmla="*/ 81978 w 426416"/>
              <a:gd name="connsiteY13" fmla="*/ 713478 h 1078418"/>
              <a:gd name="connsiteX14" fmla="*/ 98380 w 426416"/>
              <a:gd name="connsiteY14" fmla="*/ 688875 h 1078418"/>
              <a:gd name="connsiteX15" fmla="*/ 106581 w 426416"/>
              <a:gd name="connsiteY15" fmla="*/ 676574 h 1078418"/>
              <a:gd name="connsiteX16" fmla="*/ 102480 w 426416"/>
              <a:gd name="connsiteY16" fmla="*/ 660172 h 1078418"/>
              <a:gd name="connsiteX17" fmla="*/ 98380 w 426416"/>
              <a:gd name="connsiteY17" fmla="*/ 647871 h 1078418"/>
              <a:gd name="connsiteX18" fmla="*/ 102480 w 426416"/>
              <a:gd name="connsiteY18" fmla="*/ 594565 h 1078418"/>
              <a:gd name="connsiteX19" fmla="*/ 127083 w 426416"/>
              <a:gd name="connsiteY19" fmla="*/ 569962 h 1078418"/>
              <a:gd name="connsiteX20" fmla="*/ 139384 w 426416"/>
              <a:gd name="connsiteY20" fmla="*/ 557661 h 1078418"/>
              <a:gd name="connsiteX21" fmla="*/ 147585 w 426416"/>
              <a:gd name="connsiteY21" fmla="*/ 545359 h 1078418"/>
              <a:gd name="connsiteX22" fmla="*/ 159887 w 426416"/>
              <a:gd name="connsiteY22" fmla="*/ 541259 h 1078418"/>
              <a:gd name="connsiteX23" fmla="*/ 180389 w 426416"/>
              <a:gd name="connsiteY23" fmla="*/ 516656 h 1078418"/>
              <a:gd name="connsiteX24" fmla="*/ 192690 w 426416"/>
              <a:gd name="connsiteY24" fmla="*/ 508455 h 1078418"/>
              <a:gd name="connsiteX25" fmla="*/ 221393 w 426416"/>
              <a:gd name="connsiteY25" fmla="*/ 475652 h 1078418"/>
              <a:gd name="connsiteX26" fmla="*/ 237795 w 426416"/>
              <a:gd name="connsiteY26" fmla="*/ 451049 h 1078418"/>
              <a:gd name="connsiteX27" fmla="*/ 245996 w 426416"/>
              <a:gd name="connsiteY27" fmla="*/ 438748 h 1078418"/>
              <a:gd name="connsiteX28" fmla="*/ 250097 w 426416"/>
              <a:gd name="connsiteY28" fmla="*/ 426446 h 1078418"/>
              <a:gd name="connsiteX29" fmla="*/ 258297 w 426416"/>
              <a:gd name="connsiteY29" fmla="*/ 414145 h 1078418"/>
              <a:gd name="connsiteX30" fmla="*/ 262398 w 426416"/>
              <a:gd name="connsiteY30" fmla="*/ 401844 h 1078418"/>
              <a:gd name="connsiteX31" fmla="*/ 270599 w 426416"/>
              <a:gd name="connsiteY31" fmla="*/ 369040 h 1078418"/>
              <a:gd name="connsiteX32" fmla="*/ 266498 w 426416"/>
              <a:gd name="connsiteY32" fmla="*/ 332136 h 1078418"/>
              <a:gd name="connsiteX33" fmla="*/ 262398 w 426416"/>
              <a:gd name="connsiteY33" fmla="*/ 319835 h 1078418"/>
              <a:gd name="connsiteX34" fmla="*/ 258297 w 426416"/>
              <a:gd name="connsiteY34" fmla="*/ 274730 h 1078418"/>
              <a:gd name="connsiteX35" fmla="*/ 270599 w 426416"/>
              <a:gd name="connsiteY35" fmla="*/ 237826 h 1078418"/>
              <a:gd name="connsiteX36" fmla="*/ 282900 w 426416"/>
              <a:gd name="connsiteY36" fmla="*/ 229625 h 1078418"/>
              <a:gd name="connsiteX37" fmla="*/ 295202 w 426416"/>
              <a:gd name="connsiteY37" fmla="*/ 205022 h 1078418"/>
              <a:gd name="connsiteX38" fmla="*/ 299302 w 426416"/>
              <a:gd name="connsiteY38" fmla="*/ 192721 h 1078418"/>
              <a:gd name="connsiteX39" fmla="*/ 307503 w 426416"/>
              <a:gd name="connsiteY39" fmla="*/ 176319 h 1078418"/>
              <a:gd name="connsiteX40" fmla="*/ 311603 w 426416"/>
              <a:gd name="connsiteY40" fmla="*/ 164018 h 1078418"/>
              <a:gd name="connsiteX41" fmla="*/ 319804 w 426416"/>
              <a:gd name="connsiteY41" fmla="*/ 147616 h 1078418"/>
              <a:gd name="connsiteX42" fmla="*/ 323905 w 426416"/>
              <a:gd name="connsiteY42" fmla="*/ 135314 h 1078418"/>
              <a:gd name="connsiteX43" fmla="*/ 340306 w 426416"/>
              <a:gd name="connsiteY43" fmla="*/ 110712 h 1078418"/>
              <a:gd name="connsiteX44" fmla="*/ 356708 w 426416"/>
              <a:gd name="connsiteY44" fmla="*/ 90210 h 1078418"/>
              <a:gd name="connsiteX45" fmla="*/ 364909 w 426416"/>
              <a:gd name="connsiteY45" fmla="*/ 77908 h 1078418"/>
              <a:gd name="connsiteX46" fmla="*/ 389512 w 426416"/>
              <a:gd name="connsiteY46" fmla="*/ 53305 h 1078418"/>
              <a:gd name="connsiteX47" fmla="*/ 405914 w 426416"/>
              <a:gd name="connsiteY47" fmla="*/ 28703 h 1078418"/>
              <a:gd name="connsiteX48" fmla="*/ 418215 w 426416"/>
              <a:gd name="connsiteY48" fmla="*/ 4100 h 1078418"/>
              <a:gd name="connsiteX49" fmla="*/ 426416 w 426416"/>
              <a:gd name="connsiteY49" fmla="*/ 0 h 10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26416" h="1078418">
                <a:moveTo>
                  <a:pt x="8170" y="1078418"/>
                </a:moveTo>
                <a:cubicBezTo>
                  <a:pt x="0" y="1045733"/>
                  <a:pt x="1687" y="1059712"/>
                  <a:pt x="8170" y="1004610"/>
                </a:cubicBezTo>
                <a:cubicBezTo>
                  <a:pt x="8675" y="1000317"/>
                  <a:pt x="9873" y="995905"/>
                  <a:pt x="12271" y="992308"/>
                </a:cubicBezTo>
                <a:cubicBezTo>
                  <a:pt x="18585" y="982837"/>
                  <a:pt x="27797" y="977857"/>
                  <a:pt x="36873" y="971806"/>
                </a:cubicBezTo>
                <a:cubicBezTo>
                  <a:pt x="38240" y="967706"/>
                  <a:pt x="40974" y="963827"/>
                  <a:pt x="40974" y="959505"/>
                </a:cubicBezTo>
                <a:cubicBezTo>
                  <a:pt x="40974" y="946267"/>
                  <a:pt x="35367" y="940844"/>
                  <a:pt x="28672" y="930801"/>
                </a:cubicBezTo>
                <a:cubicBezTo>
                  <a:pt x="23436" y="915093"/>
                  <a:pt x="18047" y="904822"/>
                  <a:pt x="28672" y="885697"/>
                </a:cubicBezTo>
                <a:cubicBezTo>
                  <a:pt x="31409" y="880771"/>
                  <a:pt x="39607" y="882963"/>
                  <a:pt x="45074" y="881596"/>
                </a:cubicBezTo>
                <a:cubicBezTo>
                  <a:pt x="56258" y="848051"/>
                  <a:pt x="56276" y="852994"/>
                  <a:pt x="45074" y="791386"/>
                </a:cubicBezTo>
                <a:cubicBezTo>
                  <a:pt x="44037" y="785681"/>
                  <a:pt x="36873" y="783185"/>
                  <a:pt x="32773" y="779085"/>
                </a:cubicBezTo>
                <a:cubicBezTo>
                  <a:pt x="34140" y="772251"/>
                  <a:pt x="33131" y="764463"/>
                  <a:pt x="36873" y="758583"/>
                </a:cubicBezTo>
                <a:cubicBezTo>
                  <a:pt x="43100" y="748798"/>
                  <a:pt x="55042" y="743630"/>
                  <a:pt x="61476" y="733980"/>
                </a:cubicBezTo>
                <a:cubicBezTo>
                  <a:pt x="64210" y="729880"/>
                  <a:pt x="66192" y="725164"/>
                  <a:pt x="69677" y="721679"/>
                </a:cubicBezTo>
                <a:cubicBezTo>
                  <a:pt x="73162" y="718194"/>
                  <a:pt x="77878" y="716212"/>
                  <a:pt x="81978" y="713478"/>
                </a:cubicBezTo>
                <a:lnTo>
                  <a:pt x="98380" y="688875"/>
                </a:lnTo>
                <a:lnTo>
                  <a:pt x="106581" y="676574"/>
                </a:lnTo>
                <a:cubicBezTo>
                  <a:pt x="105214" y="671107"/>
                  <a:pt x="104028" y="665591"/>
                  <a:pt x="102480" y="660172"/>
                </a:cubicBezTo>
                <a:cubicBezTo>
                  <a:pt x="101293" y="656016"/>
                  <a:pt x="98380" y="652193"/>
                  <a:pt x="98380" y="647871"/>
                </a:cubicBezTo>
                <a:cubicBezTo>
                  <a:pt x="98380" y="630050"/>
                  <a:pt x="96319" y="611287"/>
                  <a:pt x="102480" y="594565"/>
                </a:cubicBezTo>
                <a:cubicBezTo>
                  <a:pt x="106489" y="583682"/>
                  <a:pt x="118882" y="578163"/>
                  <a:pt x="127083" y="569962"/>
                </a:cubicBezTo>
                <a:cubicBezTo>
                  <a:pt x="131183" y="565862"/>
                  <a:pt x="136168" y="562486"/>
                  <a:pt x="139384" y="557661"/>
                </a:cubicBezTo>
                <a:cubicBezTo>
                  <a:pt x="142118" y="553560"/>
                  <a:pt x="143737" y="548438"/>
                  <a:pt x="147585" y="545359"/>
                </a:cubicBezTo>
                <a:cubicBezTo>
                  <a:pt x="150960" y="542659"/>
                  <a:pt x="155786" y="542626"/>
                  <a:pt x="159887" y="541259"/>
                </a:cubicBezTo>
                <a:cubicBezTo>
                  <a:pt x="167950" y="529165"/>
                  <a:pt x="168551" y="526521"/>
                  <a:pt x="180389" y="516656"/>
                </a:cubicBezTo>
                <a:cubicBezTo>
                  <a:pt x="184175" y="513501"/>
                  <a:pt x="188590" y="511189"/>
                  <a:pt x="192690" y="508455"/>
                </a:cubicBezTo>
                <a:cubicBezTo>
                  <a:pt x="211826" y="479753"/>
                  <a:pt x="200891" y="489320"/>
                  <a:pt x="221393" y="475652"/>
                </a:cubicBezTo>
                <a:lnTo>
                  <a:pt x="237795" y="451049"/>
                </a:lnTo>
                <a:cubicBezTo>
                  <a:pt x="240529" y="446949"/>
                  <a:pt x="244438" y="443423"/>
                  <a:pt x="245996" y="438748"/>
                </a:cubicBezTo>
                <a:cubicBezTo>
                  <a:pt x="247363" y="434647"/>
                  <a:pt x="248164" y="430312"/>
                  <a:pt x="250097" y="426446"/>
                </a:cubicBezTo>
                <a:cubicBezTo>
                  <a:pt x="252301" y="422038"/>
                  <a:pt x="256093" y="418553"/>
                  <a:pt x="258297" y="414145"/>
                </a:cubicBezTo>
                <a:cubicBezTo>
                  <a:pt x="260230" y="410279"/>
                  <a:pt x="261261" y="406014"/>
                  <a:pt x="262398" y="401844"/>
                </a:cubicBezTo>
                <a:cubicBezTo>
                  <a:pt x="265364" y="390970"/>
                  <a:pt x="270599" y="369040"/>
                  <a:pt x="270599" y="369040"/>
                </a:cubicBezTo>
                <a:cubicBezTo>
                  <a:pt x="269232" y="356739"/>
                  <a:pt x="268533" y="344345"/>
                  <a:pt x="266498" y="332136"/>
                </a:cubicBezTo>
                <a:cubicBezTo>
                  <a:pt x="265787" y="327873"/>
                  <a:pt x="263009" y="324114"/>
                  <a:pt x="262398" y="319835"/>
                </a:cubicBezTo>
                <a:cubicBezTo>
                  <a:pt x="260263" y="304890"/>
                  <a:pt x="259664" y="289765"/>
                  <a:pt x="258297" y="274730"/>
                </a:cubicBezTo>
                <a:cubicBezTo>
                  <a:pt x="261047" y="258235"/>
                  <a:pt x="259067" y="249358"/>
                  <a:pt x="270599" y="237826"/>
                </a:cubicBezTo>
                <a:cubicBezTo>
                  <a:pt x="274084" y="234341"/>
                  <a:pt x="278800" y="232359"/>
                  <a:pt x="282900" y="229625"/>
                </a:cubicBezTo>
                <a:cubicBezTo>
                  <a:pt x="293209" y="198699"/>
                  <a:pt x="279302" y="236822"/>
                  <a:pt x="295202" y="205022"/>
                </a:cubicBezTo>
                <a:cubicBezTo>
                  <a:pt x="297135" y="201156"/>
                  <a:pt x="297599" y="196694"/>
                  <a:pt x="299302" y="192721"/>
                </a:cubicBezTo>
                <a:cubicBezTo>
                  <a:pt x="301710" y="187103"/>
                  <a:pt x="305095" y="181937"/>
                  <a:pt x="307503" y="176319"/>
                </a:cubicBezTo>
                <a:cubicBezTo>
                  <a:pt x="309206" y="172346"/>
                  <a:pt x="309900" y="167991"/>
                  <a:pt x="311603" y="164018"/>
                </a:cubicBezTo>
                <a:cubicBezTo>
                  <a:pt x="314011" y="158400"/>
                  <a:pt x="317396" y="153234"/>
                  <a:pt x="319804" y="147616"/>
                </a:cubicBezTo>
                <a:cubicBezTo>
                  <a:pt x="321507" y="143643"/>
                  <a:pt x="321806" y="139093"/>
                  <a:pt x="323905" y="135314"/>
                </a:cubicBezTo>
                <a:cubicBezTo>
                  <a:pt x="328691" y="126698"/>
                  <a:pt x="337189" y="120062"/>
                  <a:pt x="340306" y="110712"/>
                </a:cubicBezTo>
                <a:cubicBezTo>
                  <a:pt x="345965" y="93735"/>
                  <a:pt x="340810" y="100808"/>
                  <a:pt x="356708" y="90210"/>
                </a:cubicBezTo>
                <a:cubicBezTo>
                  <a:pt x="359442" y="86109"/>
                  <a:pt x="361635" y="81591"/>
                  <a:pt x="364909" y="77908"/>
                </a:cubicBezTo>
                <a:cubicBezTo>
                  <a:pt x="372614" y="69240"/>
                  <a:pt x="383078" y="62955"/>
                  <a:pt x="389512" y="53305"/>
                </a:cubicBezTo>
                <a:lnTo>
                  <a:pt x="405914" y="28703"/>
                </a:lnTo>
                <a:cubicBezTo>
                  <a:pt x="409249" y="18697"/>
                  <a:pt x="410265" y="12049"/>
                  <a:pt x="418215" y="4100"/>
                </a:cubicBezTo>
                <a:cubicBezTo>
                  <a:pt x="420376" y="1939"/>
                  <a:pt x="423682" y="1367"/>
                  <a:pt x="426416"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Forme libre 8"/>
          <p:cNvSpPr/>
          <p:nvPr/>
        </p:nvSpPr>
        <p:spPr>
          <a:xfrm>
            <a:off x="6802645" y="4059444"/>
            <a:ext cx="57407" cy="492054"/>
          </a:xfrm>
          <a:custGeom>
            <a:avLst/>
            <a:gdLst>
              <a:gd name="connsiteX0" fmla="*/ 57406 w 57406"/>
              <a:gd name="connsiteY0" fmla="*/ 492054 h 492054"/>
              <a:gd name="connsiteX1" fmla="*/ 45105 w 57406"/>
              <a:gd name="connsiteY1" fmla="*/ 467451 h 492054"/>
              <a:gd name="connsiteX2" fmla="*/ 49205 w 57406"/>
              <a:gd name="connsiteY2" fmla="*/ 451049 h 492054"/>
              <a:gd name="connsiteX3" fmla="*/ 45105 w 57406"/>
              <a:gd name="connsiteY3" fmla="*/ 438748 h 492054"/>
              <a:gd name="connsiteX4" fmla="*/ 28703 w 57406"/>
              <a:gd name="connsiteY4" fmla="*/ 418246 h 492054"/>
              <a:gd name="connsiteX5" fmla="*/ 32804 w 57406"/>
              <a:gd name="connsiteY5" fmla="*/ 373141 h 492054"/>
              <a:gd name="connsiteX6" fmla="*/ 41004 w 57406"/>
              <a:gd name="connsiteY6" fmla="*/ 348538 h 492054"/>
              <a:gd name="connsiteX7" fmla="*/ 45105 w 57406"/>
              <a:gd name="connsiteY7" fmla="*/ 295232 h 492054"/>
              <a:gd name="connsiteX8" fmla="*/ 49205 w 57406"/>
              <a:gd name="connsiteY8" fmla="*/ 278830 h 492054"/>
              <a:gd name="connsiteX9" fmla="*/ 53306 w 57406"/>
              <a:gd name="connsiteY9" fmla="*/ 246027 h 492054"/>
              <a:gd name="connsiteX10" fmla="*/ 45105 w 57406"/>
              <a:gd name="connsiteY10" fmla="*/ 180420 h 492054"/>
              <a:gd name="connsiteX11" fmla="*/ 41004 w 57406"/>
              <a:gd name="connsiteY11" fmla="*/ 168118 h 492054"/>
              <a:gd name="connsiteX12" fmla="*/ 36904 w 57406"/>
              <a:gd name="connsiteY12" fmla="*/ 147616 h 492054"/>
              <a:gd name="connsiteX13" fmla="*/ 32804 w 57406"/>
              <a:gd name="connsiteY13" fmla="*/ 131214 h 492054"/>
              <a:gd name="connsiteX14" fmla="*/ 20502 w 57406"/>
              <a:gd name="connsiteY14" fmla="*/ 86109 h 492054"/>
              <a:gd name="connsiteX15" fmla="*/ 16402 w 57406"/>
              <a:gd name="connsiteY15" fmla="*/ 73808 h 492054"/>
              <a:gd name="connsiteX16" fmla="*/ 8201 w 57406"/>
              <a:gd name="connsiteY16" fmla="*/ 61507 h 492054"/>
              <a:gd name="connsiteX17" fmla="*/ 4100 w 57406"/>
              <a:gd name="connsiteY17" fmla="*/ 45105 h 492054"/>
              <a:gd name="connsiteX18" fmla="*/ 0 w 57406"/>
              <a:gd name="connsiteY18" fmla="*/ 0 h 49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406" h="492054">
                <a:moveTo>
                  <a:pt x="57406" y="492054"/>
                </a:moveTo>
                <a:cubicBezTo>
                  <a:pt x="53260" y="485834"/>
                  <a:pt x="45105" y="475940"/>
                  <a:pt x="45105" y="467451"/>
                </a:cubicBezTo>
                <a:cubicBezTo>
                  <a:pt x="45105" y="461815"/>
                  <a:pt x="47838" y="456516"/>
                  <a:pt x="49205" y="451049"/>
                </a:cubicBezTo>
                <a:cubicBezTo>
                  <a:pt x="47838" y="446949"/>
                  <a:pt x="47805" y="442123"/>
                  <a:pt x="45105" y="438748"/>
                </a:cubicBezTo>
                <a:cubicBezTo>
                  <a:pt x="23907" y="412249"/>
                  <a:pt x="39012" y="449167"/>
                  <a:pt x="28703" y="418246"/>
                </a:cubicBezTo>
                <a:cubicBezTo>
                  <a:pt x="30070" y="403211"/>
                  <a:pt x="30180" y="388008"/>
                  <a:pt x="32804" y="373141"/>
                </a:cubicBezTo>
                <a:cubicBezTo>
                  <a:pt x="34306" y="364628"/>
                  <a:pt x="41004" y="348538"/>
                  <a:pt x="41004" y="348538"/>
                </a:cubicBezTo>
                <a:cubicBezTo>
                  <a:pt x="42371" y="330769"/>
                  <a:pt x="43023" y="312931"/>
                  <a:pt x="45105" y="295232"/>
                </a:cubicBezTo>
                <a:cubicBezTo>
                  <a:pt x="45763" y="289635"/>
                  <a:pt x="48279" y="284389"/>
                  <a:pt x="49205" y="278830"/>
                </a:cubicBezTo>
                <a:cubicBezTo>
                  <a:pt x="51017" y="267960"/>
                  <a:pt x="51939" y="256961"/>
                  <a:pt x="53306" y="246027"/>
                </a:cubicBezTo>
                <a:cubicBezTo>
                  <a:pt x="51244" y="225413"/>
                  <a:pt x="49728" y="201224"/>
                  <a:pt x="45105" y="180420"/>
                </a:cubicBezTo>
                <a:cubicBezTo>
                  <a:pt x="44167" y="176200"/>
                  <a:pt x="42052" y="172311"/>
                  <a:pt x="41004" y="168118"/>
                </a:cubicBezTo>
                <a:cubicBezTo>
                  <a:pt x="39314" y="161357"/>
                  <a:pt x="38416" y="154419"/>
                  <a:pt x="36904" y="147616"/>
                </a:cubicBezTo>
                <a:cubicBezTo>
                  <a:pt x="35682" y="142115"/>
                  <a:pt x="34027" y="136715"/>
                  <a:pt x="32804" y="131214"/>
                </a:cubicBezTo>
                <a:cubicBezTo>
                  <a:pt x="25077" y="96444"/>
                  <a:pt x="33301" y="124507"/>
                  <a:pt x="20502" y="86109"/>
                </a:cubicBezTo>
                <a:cubicBezTo>
                  <a:pt x="19135" y="82009"/>
                  <a:pt x="18800" y="77404"/>
                  <a:pt x="16402" y="73808"/>
                </a:cubicBezTo>
                <a:lnTo>
                  <a:pt x="8201" y="61507"/>
                </a:lnTo>
                <a:cubicBezTo>
                  <a:pt x="6834" y="56040"/>
                  <a:pt x="4845" y="50691"/>
                  <a:pt x="4100" y="45105"/>
                </a:cubicBezTo>
                <a:cubicBezTo>
                  <a:pt x="2105" y="30140"/>
                  <a:pt x="0" y="0"/>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Forme libre 9"/>
          <p:cNvSpPr/>
          <p:nvPr/>
        </p:nvSpPr>
        <p:spPr>
          <a:xfrm>
            <a:off x="7729346" y="3772414"/>
            <a:ext cx="253727" cy="729879"/>
          </a:xfrm>
          <a:custGeom>
            <a:avLst/>
            <a:gdLst>
              <a:gd name="connsiteX0" fmla="*/ 135315 w 253727"/>
              <a:gd name="connsiteY0" fmla="*/ 729879 h 729879"/>
              <a:gd name="connsiteX1" fmla="*/ 143516 w 253727"/>
              <a:gd name="connsiteY1" fmla="*/ 717578 h 729879"/>
              <a:gd name="connsiteX2" fmla="*/ 164018 w 253727"/>
              <a:gd name="connsiteY2" fmla="*/ 701176 h 729879"/>
              <a:gd name="connsiteX3" fmla="*/ 168119 w 253727"/>
              <a:gd name="connsiteY3" fmla="*/ 688875 h 729879"/>
              <a:gd name="connsiteX4" fmla="*/ 176320 w 253727"/>
              <a:gd name="connsiteY4" fmla="*/ 672473 h 729879"/>
              <a:gd name="connsiteX5" fmla="*/ 184520 w 253727"/>
              <a:gd name="connsiteY5" fmla="*/ 647870 h 729879"/>
              <a:gd name="connsiteX6" fmla="*/ 209123 w 253727"/>
              <a:gd name="connsiteY6" fmla="*/ 627368 h 729879"/>
              <a:gd name="connsiteX7" fmla="*/ 213224 w 253727"/>
              <a:gd name="connsiteY7" fmla="*/ 615067 h 729879"/>
              <a:gd name="connsiteX8" fmla="*/ 221425 w 253727"/>
              <a:gd name="connsiteY8" fmla="*/ 602765 h 729879"/>
              <a:gd name="connsiteX9" fmla="*/ 233726 w 253727"/>
              <a:gd name="connsiteY9" fmla="*/ 524857 h 729879"/>
              <a:gd name="connsiteX10" fmla="*/ 237826 w 253727"/>
              <a:gd name="connsiteY10" fmla="*/ 512556 h 729879"/>
              <a:gd name="connsiteX11" fmla="*/ 250128 w 253727"/>
              <a:gd name="connsiteY11" fmla="*/ 487953 h 729879"/>
              <a:gd name="connsiteX12" fmla="*/ 246027 w 253727"/>
              <a:gd name="connsiteY12" fmla="*/ 475652 h 729879"/>
              <a:gd name="connsiteX13" fmla="*/ 241927 w 253727"/>
              <a:gd name="connsiteY13" fmla="*/ 451049 h 729879"/>
              <a:gd name="connsiteX14" fmla="*/ 237826 w 253727"/>
              <a:gd name="connsiteY14" fmla="*/ 434647 h 729879"/>
              <a:gd name="connsiteX15" fmla="*/ 229625 w 253727"/>
              <a:gd name="connsiteY15" fmla="*/ 385442 h 729879"/>
              <a:gd name="connsiteX16" fmla="*/ 221425 w 253727"/>
              <a:gd name="connsiteY16" fmla="*/ 373140 h 729879"/>
              <a:gd name="connsiteX17" fmla="*/ 213224 w 253727"/>
              <a:gd name="connsiteY17" fmla="*/ 348538 h 729879"/>
              <a:gd name="connsiteX18" fmla="*/ 200922 w 253727"/>
              <a:gd name="connsiteY18" fmla="*/ 319835 h 729879"/>
              <a:gd name="connsiteX19" fmla="*/ 176320 w 253727"/>
              <a:gd name="connsiteY19" fmla="*/ 307533 h 729879"/>
              <a:gd name="connsiteX20" fmla="*/ 168119 w 253727"/>
              <a:gd name="connsiteY20" fmla="*/ 270629 h 729879"/>
              <a:gd name="connsiteX21" fmla="*/ 164018 w 253727"/>
              <a:gd name="connsiteY21" fmla="*/ 258328 h 729879"/>
              <a:gd name="connsiteX22" fmla="*/ 159918 w 253727"/>
              <a:gd name="connsiteY22" fmla="*/ 225524 h 729879"/>
              <a:gd name="connsiteX23" fmla="*/ 155817 w 253727"/>
              <a:gd name="connsiteY23" fmla="*/ 209122 h 729879"/>
              <a:gd name="connsiteX24" fmla="*/ 151717 w 253727"/>
              <a:gd name="connsiteY24" fmla="*/ 180419 h 729879"/>
              <a:gd name="connsiteX25" fmla="*/ 139416 w 253727"/>
              <a:gd name="connsiteY25" fmla="*/ 172218 h 729879"/>
              <a:gd name="connsiteX26" fmla="*/ 123014 w 253727"/>
              <a:gd name="connsiteY26" fmla="*/ 135314 h 729879"/>
              <a:gd name="connsiteX27" fmla="*/ 118913 w 253727"/>
              <a:gd name="connsiteY27" fmla="*/ 123013 h 729879"/>
              <a:gd name="connsiteX28" fmla="*/ 106612 w 253727"/>
              <a:gd name="connsiteY28" fmla="*/ 118913 h 729879"/>
              <a:gd name="connsiteX29" fmla="*/ 86110 w 253727"/>
              <a:gd name="connsiteY29" fmla="*/ 98410 h 729879"/>
              <a:gd name="connsiteX30" fmla="*/ 73808 w 253727"/>
              <a:gd name="connsiteY30" fmla="*/ 90209 h 729879"/>
              <a:gd name="connsiteX31" fmla="*/ 53306 w 253727"/>
              <a:gd name="connsiteY31" fmla="*/ 65607 h 729879"/>
              <a:gd name="connsiteX32" fmla="*/ 36904 w 253727"/>
              <a:gd name="connsiteY32" fmla="*/ 41004 h 729879"/>
              <a:gd name="connsiteX33" fmla="*/ 16402 w 253727"/>
              <a:gd name="connsiteY33" fmla="*/ 36904 h 729879"/>
              <a:gd name="connsiteX34" fmla="*/ 8201 w 253727"/>
              <a:gd name="connsiteY34" fmla="*/ 24602 h 729879"/>
              <a:gd name="connsiteX35" fmla="*/ 0 w 253727"/>
              <a:gd name="connsiteY35" fmla="*/ 0 h 72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3727" h="729879">
                <a:moveTo>
                  <a:pt x="135315" y="729879"/>
                </a:moveTo>
                <a:cubicBezTo>
                  <a:pt x="138049" y="725779"/>
                  <a:pt x="140031" y="721063"/>
                  <a:pt x="143516" y="717578"/>
                </a:cubicBezTo>
                <a:cubicBezTo>
                  <a:pt x="149705" y="711389"/>
                  <a:pt x="158322" y="707821"/>
                  <a:pt x="164018" y="701176"/>
                </a:cubicBezTo>
                <a:cubicBezTo>
                  <a:pt x="166831" y="697894"/>
                  <a:pt x="166416" y="692848"/>
                  <a:pt x="168119" y="688875"/>
                </a:cubicBezTo>
                <a:cubicBezTo>
                  <a:pt x="170527" y="683257"/>
                  <a:pt x="174050" y="678149"/>
                  <a:pt x="176320" y="672473"/>
                </a:cubicBezTo>
                <a:cubicBezTo>
                  <a:pt x="179530" y="664447"/>
                  <a:pt x="177327" y="652665"/>
                  <a:pt x="184520" y="647870"/>
                </a:cubicBezTo>
                <a:cubicBezTo>
                  <a:pt x="201647" y="636454"/>
                  <a:pt x="193337" y="643155"/>
                  <a:pt x="209123" y="627368"/>
                </a:cubicBezTo>
                <a:cubicBezTo>
                  <a:pt x="210490" y="623268"/>
                  <a:pt x="211291" y="618933"/>
                  <a:pt x="213224" y="615067"/>
                </a:cubicBezTo>
                <a:cubicBezTo>
                  <a:pt x="215428" y="610659"/>
                  <a:pt x="220656" y="607633"/>
                  <a:pt x="221425" y="602765"/>
                </a:cubicBezTo>
                <a:cubicBezTo>
                  <a:pt x="234648" y="519017"/>
                  <a:pt x="211388" y="558363"/>
                  <a:pt x="233726" y="524857"/>
                </a:cubicBezTo>
                <a:cubicBezTo>
                  <a:pt x="235093" y="520757"/>
                  <a:pt x="235893" y="516422"/>
                  <a:pt x="237826" y="512556"/>
                </a:cubicBezTo>
                <a:cubicBezTo>
                  <a:pt x="253727" y="480753"/>
                  <a:pt x="239818" y="518878"/>
                  <a:pt x="250128" y="487953"/>
                </a:cubicBezTo>
                <a:cubicBezTo>
                  <a:pt x="248761" y="483853"/>
                  <a:pt x="246965" y="479871"/>
                  <a:pt x="246027" y="475652"/>
                </a:cubicBezTo>
                <a:cubicBezTo>
                  <a:pt x="244223" y="467536"/>
                  <a:pt x="243558" y="459202"/>
                  <a:pt x="241927" y="451049"/>
                </a:cubicBezTo>
                <a:cubicBezTo>
                  <a:pt x="240822" y="445523"/>
                  <a:pt x="239193" y="440114"/>
                  <a:pt x="237826" y="434647"/>
                </a:cubicBezTo>
                <a:cubicBezTo>
                  <a:pt x="236921" y="427405"/>
                  <a:pt x="234408" y="396602"/>
                  <a:pt x="229625" y="385442"/>
                </a:cubicBezTo>
                <a:cubicBezTo>
                  <a:pt x="227684" y="380912"/>
                  <a:pt x="223426" y="377643"/>
                  <a:pt x="221425" y="373140"/>
                </a:cubicBezTo>
                <a:cubicBezTo>
                  <a:pt x="217914" y="365241"/>
                  <a:pt x="215321" y="356924"/>
                  <a:pt x="213224" y="348538"/>
                </a:cubicBezTo>
                <a:cubicBezTo>
                  <a:pt x="210087" y="335990"/>
                  <a:pt x="210361" y="329274"/>
                  <a:pt x="200922" y="319835"/>
                </a:cubicBezTo>
                <a:cubicBezTo>
                  <a:pt x="192973" y="311886"/>
                  <a:pt x="186325" y="310868"/>
                  <a:pt x="176320" y="307533"/>
                </a:cubicBezTo>
                <a:cubicBezTo>
                  <a:pt x="167088" y="279842"/>
                  <a:pt x="177741" y="313928"/>
                  <a:pt x="168119" y="270629"/>
                </a:cubicBezTo>
                <a:cubicBezTo>
                  <a:pt x="167181" y="266410"/>
                  <a:pt x="165385" y="262428"/>
                  <a:pt x="164018" y="258328"/>
                </a:cubicBezTo>
                <a:cubicBezTo>
                  <a:pt x="162651" y="247393"/>
                  <a:pt x="161730" y="236394"/>
                  <a:pt x="159918" y="225524"/>
                </a:cubicBezTo>
                <a:cubicBezTo>
                  <a:pt x="158992" y="219965"/>
                  <a:pt x="156825" y="214667"/>
                  <a:pt x="155817" y="209122"/>
                </a:cubicBezTo>
                <a:cubicBezTo>
                  <a:pt x="154088" y="199613"/>
                  <a:pt x="155642" y="189251"/>
                  <a:pt x="151717" y="180419"/>
                </a:cubicBezTo>
                <a:cubicBezTo>
                  <a:pt x="149716" y="175916"/>
                  <a:pt x="143516" y="174952"/>
                  <a:pt x="139416" y="172218"/>
                </a:cubicBezTo>
                <a:cubicBezTo>
                  <a:pt x="126419" y="152723"/>
                  <a:pt x="132774" y="164594"/>
                  <a:pt x="123014" y="135314"/>
                </a:cubicBezTo>
                <a:cubicBezTo>
                  <a:pt x="121647" y="131214"/>
                  <a:pt x="123013" y="124380"/>
                  <a:pt x="118913" y="123013"/>
                </a:cubicBezTo>
                <a:lnTo>
                  <a:pt x="106612" y="118913"/>
                </a:lnTo>
                <a:cubicBezTo>
                  <a:pt x="73806" y="97042"/>
                  <a:pt x="113450" y="125750"/>
                  <a:pt x="86110" y="98410"/>
                </a:cubicBezTo>
                <a:cubicBezTo>
                  <a:pt x="82625" y="94925"/>
                  <a:pt x="77909" y="92943"/>
                  <a:pt x="73808" y="90209"/>
                </a:cubicBezTo>
                <a:cubicBezTo>
                  <a:pt x="44497" y="46245"/>
                  <a:pt x="90146" y="112973"/>
                  <a:pt x="53306" y="65607"/>
                </a:cubicBezTo>
                <a:cubicBezTo>
                  <a:pt x="47255" y="57827"/>
                  <a:pt x="46569" y="42937"/>
                  <a:pt x="36904" y="41004"/>
                </a:cubicBezTo>
                <a:lnTo>
                  <a:pt x="16402" y="36904"/>
                </a:lnTo>
                <a:cubicBezTo>
                  <a:pt x="13668" y="32803"/>
                  <a:pt x="10203" y="29106"/>
                  <a:pt x="8201" y="24602"/>
                </a:cubicBezTo>
                <a:cubicBezTo>
                  <a:pt x="4690" y="16703"/>
                  <a:pt x="0" y="0"/>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Forme libre 12"/>
          <p:cNvSpPr/>
          <p:nvPr/>
        </p:nvSpPr>
        <p:spPr>
          <a:xfrm>
            <a:off x="5575111" y="3364173"/>
            <a:ext cx="1064573" cy="443552"/>
          </a:xfrm>
          <a:custGeom>
            <a:avLst/>
            <a:gdLst>
              <a:gd name="connsiteX0" fmla="*/ 1064526 w 1064573"/>
              <a:gd name="connsiteY0" fmla="*/ 0 h 443552"/>
              <a:gd name="connsiteX1" fmla="*/ 989463 w 1064573"/>
              <a:gd name="connsiteY1" fmla="*/ 20472 h 443552"/>
              <a:gd name="connsiteX2" fmla="*/ 948520 w 1064573"/>
              <a:gd name="connsiteY2" fmla="*/ 34120 h 443552"/>
              <a:gd name="connsiteX3" fmla="*/ 873457 w 1064573"/>
              <a:gd name="connsiteY3" fmla="*/ 40943 h 443552"/>
              <a:gd name="connsiteX4" fmla="*/ 812042 w 1064573"/>
              <a:gd name="connsiteY4" fmla="*/ 68239 h 443552"/>
              <a:gd name="connsiteX5" fmla="*/ 791571 w 1064573"/>
              <a:gd name="connsiteY5" fmla="*/ 75063 h 443552"/>
              <a:gd name="connsiteX6" fmla="*/ 750627 w 1064573"/>
              <a:gd name="connsiteY6" fmla="*/ 95534 h 443552"/>
              <a:gd name="connsiteX7" fmla="*/ 586854 w 1064573"/>
              <a:gd name="connsiteY7" fmla="*/ 95534 h 443552"/>
              <a:gd name="connsiteX8" fmla="*/ 545911 w 1064573"/>
              <a:gd name="connsiteY8" fmla="*/ 109182 h 443552"/>
              <a:gd name="connsiteX9" fmla="*/ 498144 w 1064573"/>
              <a:gd name="connsiteY9" fmla="*/ 88711 h 443552"/>
              <a:gd name="connsiteX10" fmla="*/ 457200 w 1064573"/>
              <a:gd name="connsiteY10" fmla="*/ 95534 h 443552"/>
              <a:gd name="connsiteX11" fmla="*/ 416257 w 1064573"/>
              <a:gd name="connsiteY11" fmla="*/ 109182 h 443552"/>
              <a:gd name="connsiteX12" fmla="*/ 395786 w 1064573"/>
              <a:gd name="connsiteY12" fmla="*/ 129654 h 443552"/>
              <a:gd name="connsiteX13" fmla="*/ 354842 w 1064573"/>
              <a:gd name="connsiteY13" fmla="*/ 143302 h 443552"/>
              <a:gd name="connsiteX14" fmla="*/ 334371 w 1064573"/>
              <a:gd name="connsiteY14" fmla="*/ 150126 h 443552"/>
              <a:gd name="connsiteX15" fmla="*/ 122830 w 1064573"/>
              <a:gd name="connsiteY15" fmla="*/ 150126 h 443552"/>
              <a:gd name="connsiteX16" fmla="*/ 81887 w 1064573"/>
              <a:gd name="connsiteY16" fmla="*/ 163773 h 443552"/>
              <a:gd name="connsiteX17" fmla="*/ 61415 w 1064573"/>
              <a:gd name="connsiteY17" fmla="*/ 184245 h 443552"/>
              <a:gd name="connsiteX18" fmla="*/ 40944 w 1064573"/>
              <a:gd name="connsiteY18" fmla="*/ 197893 h 443552"/>
              <a:gd name="connsiteX19" fmla="*/ 13648 w 1064573"/>
              <a:gd name="connsiteY19" fmla="*/ 238836 h 443552"/>
              <a:gd name="connsiteX20" fmla="*/ 0 w 1064573"/>
              <a:gd name="connsiteY20" fmla="*/ 259308 h 443552"/>
              <a:gd name="connsiteX21" fmla="*/ 6824 w 1064573"/>
              <a:gd name="connsiteY21" fmla="*/ 334370 h 443552"/>
              <a:gd name="connsiteX22" fmla="*/ 13648 w 1064573"/>
              <a:gd name="connsiteY22" fmla="*/ 354842 h 443552"/>
              <a:gd name="connsiteX23" fmla="*/ 13648 w 1064573"/>
              <a:gd name="connsiteY23" fmla="*/ 443552 h 44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64573" h="443552">
                <a:moveTo>
                  <a:pt x="1064526" y="0"/>
                </a:moveTo>
                <a:cubicBezTo>
                  <a:pt x="1023258" y="27512"/>
                  <a:pt x="1064573" y="4377"/>
                  <a:pt x="989463" y="20472"/>
                </a:cubicBezTo>
                <a:cubicBezTo>
                  <a:pt x="975396" y="23486"/>
                  <a:pt x="962847" y="32818"/>
                  <a:pt x="948520" y="34120"/>
                </a:cubicBezTo>
                <a:lnTo>
                  <a:pt x="873457" y="40943"/>
                </a:lnTo>
                <a:cubicBezTo>
                  <a:pt x="841016" y="62572"/>
                  <a:pt x="860767" y="51997"/>
                  <a:pt x="812042" y="68239"/>
                </a:cubicBezTo>
                <a:cubicBezTo>
                  <a:pt x="805218" y="70514"/>
                  <a:pt x="797556" y="71073"/>
                  <a:pt x="791571" y="75063"/>
                </a:cubicBezTo>
                <a:cubicBezTo>
                  <a:pt x="765114" y="92701"/>
                  <a:pt x="778880" y="86118"/>
                  <a:pt x="750627" y="95534"/>
                </a:cubicBezTo>
                <a:cubicBezTo>
                  <a:pt x="684516" y="79008"/>
                  <a:pt x="706597" y="81718"/>
                  <a:pt x="586854" y="95534"/>
                </a:cubicBezTo>
                <a:cubicBezTo>
                  <a:pt x="572563" y="97183"/>
                  <a:pt x="545911" y="109182"/>
                  <a:pt x="545911" y="109182"/>
                </a:cubicBezTo>
                <a:cubicBezTo>
                  <a:pt x="540580" y="106516"/>
                  <a:pt x="508187" y="88711"/>
                  <a:pt x="498144" y="88711"/>
                </a:cubicBezTo>
                <a:cubicBezTo>
                  <a:pt x="484308" y="88711"/>
                  <a:pt x="470848" y="93260"/>
                  <a:pt x="457200" y="95534"/>
                </a:cubicBezTo>
                <a:cubicBezTo>
                  <a:pt x="443552" y="100083"/>
                  <a:pt x="426429" y="99009"/>
                  <a:pt x="416257" y="109182"/>
                </a:cubicBezTo>
                <a:cubicBezTo>
                  <a:pt x="409433" y="116006"/>
                  <a:pt x="404222" y="124967"/>
                  <a:pt x="395786" y="129654"/>
                </a:cubicBezTo>
                <a:cubicBezTo>
                  <a:pt x="383210" y="136641"/>
                  <a:pt x="368490" y="138753"/>
                  <a:pt x="354842" y="143302"/>
                </a:cubicBezTo>
                <a:lnTo>
                  <a:pt x="334371" y="150126"/>
                </a:lnTo>
                <a:cubicBezTo>
                  <a:pt x="245230" y="137392"/>
                  <a:pt x="259478" y="136462"/>
                  <a:pt x="122830" y="150126"/>
                </a:cubicBezTo>
                <a:cubicBezTo>
                  <a:pt x="108516" y="151557"/>
                  <a:pt x="81887" y="163773"/>
                  <a:pt x="81887" y="163773"/>
                </a:cubicBezTo>
                <a:cubicBezTo>
                  <a:pt x="75063" y="170597"/>
                  <a:pt x="68829" y="178067"/>
                  <a:pt x="61415" y="184245"/>
                </a:cubicBezTo>
                <a:cubicBezTo>
                  <a:pt x="55115" y="189495"/>
                  <a:pt x="46344" y="191721"/>
                  <a:pt x="40944" y="197893"/>
                </a:cubicBezTo>
                <a:cubicBezTo>
                  <a:pt x="30143" y="210237"/>
                  <a:pt x="22747" y="225188"/>
                  <a:pt x="13648" y="238836"/>
                </a:cubicBezTo>
                <a:lnTo>
                  <a:pt x="0" y="259308"/>
                </a:lnTo>
                <a:cubicBezTo>
                  <a:pt x="2275" y="284329"/>
                  <a:pt x="3271" y="309499"/>
                  <a:pt x="6824" y="334370"/>
                </a:cubicBezTo>
                <a:cubicBezTo>
                  <a:pt x="7841" y="341491"/>
                  <a:pt x="13199" y="347663"/>
                  <a:pt x="13648" y="354842"/>
                </a:cubicBezTo>
                <a:cubicBezTo>
                  <a:pt x="15493" y="384354"/>
                  <a:pt x="13648" y="413982"/>
                  <a:pt x="13648" y="443552"/>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Forme libre 23"/>
          <p:cNvSpPr/>
          <p:nvPr/>
        </p:nvSpPr>
        <p:spPr>
          <a:xfrm>
            <a:off x="7628209" y="3828197"/>
            <a:ext cx="86939" cy="825690"/>
          </a:xfrm>
          <a:custGeom>
            <a:avLst/>
            <a:gdLst>
              <a:gd name="connsiteX0" fmla="*/ 7713 w 86939"/>
              <a:gd name="connsiteY0" fmla="*/ 825690 h 825690"/>
              <a:gd name="connsiteX1" fmla="*/ 28185 w 86939"/>
              <a:gd name="connsiteY1" fmla="*/ 764275 h 825690"/>
              <a:gd name="connsiteX2" fmla="*/ 14537 w 86939"/>
              <a:gd name="connsiteY2" fmla="*/ 743803 h 825690"/>
              <a:gd name="connsiteX3" fmla="*/ 7713 w 86939"/>
              <a:gd name="connsiteY3" fmla="*/ 675564 h 825690"/>
              <a:gd name="connsiteX4" fmla="*/ 890 w 86939"/>
              <a:gd name="connsiteY4" fmla="*/ 641445 h 825690"/>
              <a:gd name="connsiteX5" fmla="*/ 35009 w 86939"/>
              <a:gd name="connsiteY5" fmla="*/ 559558 h 825690"/>
              <a:gd name="connsiteX6" fmla="*/ 55481 w 86939"/>
              <a:gd name="connsiteY6" fmla="*/ 545910 h 825690"/>
              <a:gd name="connsiteX7" fmla="*/ 48657 w 86939"/>
              <a:gd name="connsiteY7" fmla="*/ 518615 h 825690"/>
              <a:gd name="connsiteX8" fmla="*/ 35009 w 86939"/>
              <a:gd name="connsiteY8" fmla="*/ 477672 h 825690"/>
              <a:gd name="connsiteX9" fmla="*/ 48657 w 86939"/>
              <a:gd name="connsiteY9" fmla="*/ 423081 h 825690"/>
              <a:gd name="connsiteX10" fmla="*/ 55481 w 86939"/>
              <a:gd name="connsiteY10" fmla="*/ 395785 h 825690"/>
              <a:gd name="connsiteX11" fmla="*/ 69128 w 86939"/>
              <a:gd name="connsiteY11" fmla="*/ 375313 h 825690"/>
              <a:gd name="connsiteX12" fmla="*/ 75952 w 86939"/>
              <a:gd name="connsiteY12" fmla="*/ 354842 h 825690"/>
              <a:gd name="connsiteX13" fmla="*/ 69128 w 86939"/>
              <a:gd name="connsiteY13" fmla="*/ 300251 h 825690"/>
              <a:gd name="connsiteX14" fmla="*/ 48657 w 86939"/>
              <a:gd name="connsiteY14" fmla="*/ 150125 h 825690"/>
              <a:gd name="connsiteX15" fmla="*/ 55481 w 86939"/>
              <a:gd name="connsiteY15" fmla="*/ 116006 h 825690"/>
              <a:gd name="connsiteX16" fmla="*/ 69128 w 86939"/>
              <a:gd name="connsiteY16" fmla="*/ 95534 h 825690"/>
              <a:gd name="connsiteX17" fmla="*/ 75952 w 86939"/>
              <a:gd name="connsiteY17" fmla="*/ 54591 h 825690"/>
              <a:gd name="connsiteX18" fmla="*/ 69128 w 86939"/>
              <a:gd name="connsiteY18" fmla="*/ 20472 h 825690"/>
              <a:gd name="connsiteX19" fmla="*/ 62304 w 86939"/>
              <a:gd name="connsiteY19" fmla="*/ 0 h 82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939" h="825690">
                <a:moveTo>
                  <a:pt x="7713" y="825690"/>
                </a:moveTo>
                <a:cubicBezTo>
                  <a:pt x="31173" y="790499"/>
                  <a:pt x="43628" y="795160"/>
                  <a:pt x="28185" y="764275"/>
                </a:cubicBezTo>
                <a:cubicBezTo>
                  <a:pt x="24517" y="756939"/>
                  <a:pt x="19086" y="750627"/>
                  <a:pt x="14537" y="743803"/>
                </a:cubicBezTo>
                <a:cubicBezTo>
                  <a:pt x="12262" y="721057"/>
                  <a:pt x="10734" y="698223"/>
                  <a:pt x="7713" y="675564"/>
                </a:cubicBezTo>
                <a:cubicBezTo>
                  <a:pt x="6180" y="664068"/>
                  <a:pt x="0" y="653009"/>
                  <a:pt x="890" y="641445"/>
                </a:cubicBezTo>
                <a:cubicBezTo>
                  <a:pt x="3538" y="607018"/>
                  <a:pt x="11624" y="582943"/>
                  <a:pt x="35009" y="559558"/>
                </a:cubicBezTo>
                <a:cubicBezTo>
                  <a:pt x="40808" y="553759"/>
                  <a:pt x="48657" y="550459"/>
                  <a:pt x="55481" y="545910"/>
                </a:cubicBezTo>
                <a:cubicBezTo>
                  <a:pt x="53206" y="536812"/>
                  <a:pt x="51352" y="527598"/>
                  <a:pt x="48657" y="518615"/>
                </a:cubicBezTo>
                <a:cubicBezTo>
                  <a:pt x="44523" y="504836"/>
                  <a:pt x="35009" y="477672"/>
                  <a:pt x="35009" y="477672"/>
                </a:cubicBezTo>
                <a:cubicBezTo>
                  <a:pt x="47203" y="441090"/>
                  <a:pt x="37678" y="472487"/>
                  <a:pt x="48657" y="423081"/>
                </a:cubicBezTo>
                <a:cubicBezTo>
                  <a:pt x="50692" y="413926"/>
                  <a:pt x="51787" y="404405"/>
                  <a:pt x="55481" y="395785"/>
                </a:cubicBezTo>
                <a:cubicBezTo>
                  <a:pt x="58711" y="388247"/>
                  <a:pt x="65460" y="382648"/>
                  <a:pt x="69128" y="375313"/>
                </a:cubicBezTo>
                <a:cubicBezTo>
                  <a:pt x="72345" y="368880"/>
                  <a:pt x="73677" y="361666"/>
                  <a:pt x="75952" y="354842"/>
                </a:cubicBezTo>
                <a:cubicBezTo>
                  <a:pt x="73677" y="336645"/>
                  <a:pt x="70483" y="318540"/>
                  <a:pt x="69128" y="300251"/>
                </a:cubicBezTo>
                <a:cubicBezTo>
                  <a:pt x="58548" y="157419"/>
                  <a:pt x="86939" y="207552"/>
                  <a:pt x="48657" y="150125"/>
                </a:cubicBezTo>
                <a:cubicBezTo>
                  <a:pt x="50932" y="138752"/>
                  <a:pt x="51409" y="126866"/>
                  <a:pt x="55481" y="116006"/>
                </a:cubicBezTo>
                <a:cubicBezTo>
                  <a:pt x="58361" y="108327"/>
                  <a:pt x="66535" y="103314"/>
                  <a:pt x="69128" y="95534"/>
                </a:cubicBezTo>
                <a:cubicBezTo>
                  <a:pt x="73503" y="82408"/>
                  <a:pt x="73677" y="68239"/>
                  <a:pt x="75952" y="54591"/>
                </a:cubicBezTo>
                <a:cubicBezTo>
                  <a:pt x="73677" y="43218"/>
                  <a:pt x="71941" y="31724"/>
                  <a:pt x="69128" y="20472"/>
                </a:cubicBezTo>
                <a:cubicBezTo>
                  <a:pt x="67383" y="13494"/>
                  <a:pt x="62304" y="0"/>
                  <a:pt x="62304" y="0"/>
                </a:cubicBezTo>
              </a:path>
            </a:pathLst>
          </a:cu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Forme libre 24"/>
          <p:cNvSpPr/>
          <p:nvPr/>
        </p:nvSpPr>
        <p:spPr>
          <a:xfrm>
            <a:off x="7188819" y="3794078"/>
            <a:ext cx="92263" cy="689212"/>
          </a:xfrm>
          <a:custGeom>
            <a:avLst/>
            <a:gdLst>
              <a:gd name="connsiteX0" fmla="*/ 44495 w 92263"/>
              <a:gd name="connsiteY0" fmla="*/ 689212 h 689212"/>
              <a:gd name="connsiteX1" fmla="*/ 30848 w 92263"/>
              <a:gd name="connsiteY1" fmla="*/ 668740 h 689212"/>
              <a:gd name="connsiteX2" fmla="*/ 17200 w 92263"/>
              <a:gd name="connsiteY2" fmla="*/ 614149 h 689212"/>
              <a:gd name="connsiteX3" fmla="*/ 3552 w 92263"/>
              <a:gd name="connsiteY3" fmla="*/ 593677 h 689212"/>
              <a:gd name="connsiteX4" fmla="*/ 3552 w 92263"/>
              <a:gd name="connsiteY4" fmla="*/ 552734 h 689212"/>
              <a:gd name="connsiteX5" fmla="*/ 30848 w 92263"/>
              <a:gd name="connsiteY5" fmla="*/ 518615 h 689212"/>
              <a:gd name="connsiteX6" fmla="*/ 51319 w 92263"/>
              <a:gd name="connsiteY6" fmla="*/ 498143 h 689212"/>
              <a:gd name="connsiteX7" fmla="*/ 44495 w 92263"/>
              <a:gd name="connsiteY7" fmla="*/ 477671 h 689212"/>
              <a:gd name="connsiteX8" fmla="*/ 24024 w 92263"/>
              <a:gd name="connsiteY8" fmla="*/ 457200 h 689212"/>
              <a:gd name="connsiteX9" fmla="*/ 30848 w 92263"/>
              <a:gd name="connsiteY9" fmla="*/ 402609 h 689212"/>
              <a:gd name="connsiteX10" fmla="*/ 24024 w 92263"/>
              <a:gd name="connsiteY10" fmla="*/ 354841 h 689212"/>
              <a:gd name="connsiteX11" fmla="*/ 30848 w 92263"/>
              <a:gd name="connsiteY11" fmla="*/ 334370 h 689212"/>
              <a:gd name="connsiteX12" fmla="*/ 10376 w 92263"/>
              <a:gd name="connsiteY12" fmla="*/ 327546 h 689212"/>
              <a:gd name="connsiteX13" fmla="*/ 3552 w 92263"/>
              <a:gd name="connsiteY13" fmla="*/ 307074 h 689212"/>
              <a:gd name="connsiteX14" fmla="*/ 10376 w 92263"/>
              <a:gd name="connsiteY14" fmla="*/ 266131 h 689212"/>
              <a:gd name="connsiteX15" fmla="*/ 17200 w 92263"/>
              <a:gd name="connsiteY15" fmla="*/ 238835 h 689212"/>
              <a:gd name="connsiteX16" fmla="*/ 58143 w 92263"/>
              <a:gd name="connsiteY16" fmla="*/ 211540 h 689212"/>
              <a:gd name="connsiteX17" fmla="*/ 64967 w 92263"/>
              <a:gd name="connsiteY17" fmla="*/ 191068 h 689212"/>
              <a:gd name="connsiteX18" fmla="*/ 64967 w 92263"/>
              <a:gd name="connsiteY18" fmla="*/ 143301 h 689212"/>
              <a:gd name="connsiteX19" fmla="*/ 92263 w 92263"/>
              <a:gd name="connsiteY19" fmla="*/ 129653 h 689212"/>
              <a:gd name="connsiteX20" fmla="*/ 71791 w 92263"/>
              <a:gd name="connsiteY20" fmla="*/ 116006 h 689212"/>
              <a:gd name="connsiteX21" fmla="*/ 51319 w 92263"/>
              <a:gd name="connsiteY21" fmla="*/ 109182 h 689212"/>
              <a:gd name="connsiteX22" fmla="*/ 37672 w 92263"/>
              <a:gd name="connsiteY22" fmla="*/ 88710 h 689212"/>
              <a:gd name="connsiteX23" fmla="*/ 44495 w 92263"/>
              <a:gd name="connsiteY23" fmla="*/ 68238 h 689212"/>
              <a:gd name="connsiteX24" fmla="*/ 71791 w 92263"/>
              <a:gd name="connsiteY24" fmla="*/ 61415 h 689212"/>
              <a:gd name="connsiteX25" fmla="*/ 44495 w 92263"/>
              <a:gd name="connsiteY25" fmla="*/ 20471 h 689212"/>
              <a:gd name="connsiteX26" fmla="*/ 51319 w 92263"/>
              <a:gd name="connsiteY26" fmla="*/ 0 h 68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263" h="689212">
                <a:moveTo>
                  <a:pt x="44495" y="689212"/>
                </a:moveTo>
                <a:cubicBezTo>
                  <a:pt x="39946" y="682388"/>
                  <a:pt x="33728" y="676419"/>
                  <a:pt x="30848" y="668740"/>
                </a:cubicBezTo>
                <a:cubicBezTo>
                  <a:pt x="19170" y="637598"/>
                  <a:pt x="29827" y="639403"/>
                  <a:pt x="17200" y="614149"/>
                </a:cubicBezTo>
                <a:cubicBezTo>
                  <a:pt x="13532" y="606813"/>
                  <a:pt x="8101" y="600501"/>
                  <a:pt x="3552" y="593677"/>
                </a:cubicBezTo>
                <a:cubicBezTo>
                  <a:pt x="32668" y="550006"/>
                  <a:pt x="10831" y="596407"/>
                  <a:pt x="3552" y="552734"/>
                </a:cubicBezTo>
                <a:cubicBezTo>
                  <a:pt x="0" y="531421"/>
                  <a:pt x="19178" y="528340"/>
                  <a:pt x="30848" y="518615"/>
                </a:cubicBezTo>
                <a:cubicBezTo>
                  <a:pt x="38262" y="512437"/>
                  <a:pt x="44495" y="504967"/>
                  <a:pt x="51319" y="498143"/>
                </a:cubicBezTo>
                <a:cubicBezTo>
                  <a:pt x="49044" y="491319"/>
                  <a:pt x="48485" y="483656"/>
                  <a:pt x="44495" y="477671"/>
                </a:cubicBezTo>
                <a:cubicBezTo>
                  <a:pt x="39142" y="469642"/>
                  <a:pt x="25750" y="466694"/>
                  <a:pt x="24024" y="457200"/>
                </a:cubicBezTo>
                <a:cubicBezTo>
                  <a:pt x="20744" y="439157"/>
                  <a:pt x="28573" y="420806"/>
                  <a:pt x="30848" y="402609"/>
                </a:cubicBezTo>
                <a:cubicBezTo>
                  <a:pt x="28573" y="386686"/>
                  <a:pt x="24024" y="370925"/>
                  <a:pt x="24024" y="354841"/>
                </a:cubicBezTo>
                <a:cubicBezTo>
                  <a:pt x="24024" y="347648"/>
                  <a:pt x="34065" y="340803"/>
                  <a:pt x="30848" y="334370"/>
                </a:cubicBezTo>
                <a:cubicBezTo>
                  <a:pt x="27631" y="327936"/>
                  <a:pt x="17200" y="329821"/>
                  <a:pt x="10376" y="327546"/>
                </a:cubicBezTo>
                <a:cubicBezTo>
                  <a:pt x="8101" y="320722"/>
                  <a:pt x="2369" y="314169"/>
                  <a:pt x="3552" y="307074"/>
                </a:cubicBezTo>
                <a:cubicBezTo>
                  <a:pt x="12371" y="254161"/>
                  <a:pt x="27529" y="317589"/>
                  <a:pt x="10376" y="266131"/>
                </a:cubicBezTo>
                <a:cubicBezTo>
                  <a:pt x="12651" y="257032"/>
                  <a:pt x="11024" y="245893"/>
                  <a:pt x="17200" y="238835"/>
                </a:cubicBezTo>
                <a:cubicBezTo>
                  <a:pt x="28001" y="226491"/>
                  <a:pt x="58143" y="211540"/>
                  <a:pt x="58143" y="211540"/>
                </a:cubicBezTo>
                <a:cubicBezTo>
                  <a:pt x="60418" y="204716"/>
                  <a:pt x="64967" y="198261"/>
                  <a:pt x="64967" y="191068"/>
                </a:cubicBezTo>
                <a:cubicBezTo>
                  <a:pt x="64967" y="168352"/>
                  <a:pt x="43633" y="168901"/>
                  <a:pt x="64967" y="143301"/>
                </a:cubicBezTo>
                <a:cubicBezTo>
                  <a:pt x="71479" y="135486"/>
                  <a:pt x="83164" y="134202"/>
                  <a:pt x="92263" y="129653"/>
                </a:cubicBezTo>
                <a:cubicBezTo>
                  <a:pt x="85439" y="125104"/>
                  <a:pt x="79126" y="119674"/>
                  <a:pt x="71791" y="116006"/>
                </a:cubicBezTo>
                <a:cubicBezTo>
                  <a:pt x="65357" y="112789"/>
                  <a:pt x="56936" y="113676"/>
                  <a:pt x="51319" y="109182"/>
                </a:cubicBezTo>
                <a:cubicBezTo>
                  <a:pt x="44915" y="104059"/>
                  <a:pt x="42221" y="95534"/>
                  <a:pt x="37672" y="88710"/>
                </a:cubicBezTo>
                <a:cubicBezTo>
                  <a:pt x="39946" y="81886"/>
                  <a:pt x="38878" y="72731"/>
                  <a:pt x="44495" y="68238"/>
                </a:cubicBezTo>
                <a:cubicBezTo>
                  <a:pt x="51818" y="62379"/>
                  <a:pt x="71791" y="70794"/>
                  <a:pt x="71791" y="61415"/>
                </a:cubicBezTo>
                <a:cubicBezTo>
                  <a:pt x="71791" y="45012"/>
                  <a:pt x="44495" y="20471"/>
                  <a:pt x="44495" y="20471"/>
                </a:cubicBezTo>
                <a:lnTo>
                  <a:pt x="51319" y="0"/>
                </a:lnTo>
              </a:path>
            </a:pathLst>
          </a:cu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Forme libre 28"/>
          <p:cNvSpPr/>
          <p:nvPr/>
        </p:nvSpPr>
        <p:spPr>
          <a:xfrm>
            <a:off x="4643253" y="2504736"/>
            <a:ext cx="3494687" cy="3158761"/>
          </a:xfrm>
          <a:custGeom>
            <a:avLst/>
            <a:gdLst>
              <a:gd name="connsiteX0" fmla="*/ 3135086 w 3494686"/>
              <a:gd name="connsiteY0" fmla="*/ 1235993 h 3158761"/>
              <a:gd name="connsiteX1" fmla="*/ 3241964 w 3494686"/>
              <a:gd name="connsiteY1" fmla="*/ 1342871 h 3158761"/>
              <a:gd name="connsiteX2" fmla="*/ 3277590 w 3494686"/>
              <a:gd name="connsiteY2" fmla="*/ 1378497 h 3158761"/>
              <a:gd name="connsiteX3" fmla="*/ 3313216 w 3494686"/>
              <a:gd name="connsiteY3" fmla="*/ 1414123 h 3158761"/>
              <a:gd name="connsiteX4" fmla="*/ 3348842 w 3494686"/>
              <a:gd name="connsiteY4" fmla="*/ 1532876 h 3158761"/>
              <a:gd name="connsiteX5" fmla="*/ 3360717 w 3494686"/>
              <a:gd name="connsiteY5" fmla="*/ 1568502 h 3158761"/>
              <a:gd name="connsiteX6" fmla="*/ 3372592 w 3494686"/>
              <a:gd name="connsiteY6" fmla="*/ 1627879 h 3158761"/>
              <a:gd name="connsiteX7" fmla="*/ 3420093 w 3494686"/>
              <a:gd name="connsiteY7" fmla="*/ 1699131 h 3158761"/>
              <a:gd name="connsiteX8" fmla="*/ 3431969 w 3494686"/>
              <a:gd name="connsiteY8" fmla="*/ 1734757 h 3158761"/>
              <a:gd name="connsiteX9" fmla="*/ 3443844 w 3494686"/>
              <a:gd name="connsiteY9" fmla="*/ 1806009 h 3158761"/>
              <a:gd name="connsiteX10" fmla="*/ 3467595 w 3494686"/>
              <a:gd name="connsiteY10" fmla="*/ 1889136 h 3158761"/>
              <a:gd name="connsiteX11" fmla="*/ 3467595 w 3494686"/>
              <a:gd name="connsiteY11" fmla="*/ 2102892 h 3158761"/>
              <a:gd name="connsiteX12" fmla="*/ 3396343 w 3494686"/>
              <a:gd name="connsiteY12" fmla="*/ 2150393 h 3158761"/>
              <a:gd name="connsiteX13" fmla="*/ 3360717 w 3494686"/>
              <a:gd name="connsiteY13" fmla="*/ 2174144 h 3158761"/>
              <a:gd name="connsiteX14" fmla="*/ 3325091 w 3494686"/>
              <a:gd name="connsiteY14" fmla="*/ 2197895 h 3158761"/>
              <a:gd name="connsiteX15" fmla="*/ 3277590 w 3494686"/>
              <a:gd name="connsiteY15" fmla="*/ 2209770 h 3158761"/>
              <a:gd name="connsiteX16" fmla="*/ 3194462 w 3494686"/>
              <a:gd name="connsiteY16" fmla="*/ 2233521 h 3158761"/>
              <a:gd name="connsiteX17" fmla="*/ 3123210 w 3494686"/>
              <a:gd name="connsiteY17" fmla="*/ 2269147 h 3158761"/>
              <a:gd name="connsiteX18" fmla="*/ 3051958 w 3494686"/>
              <a:gd name="connsiteY18" fmla="*/ 2304772 h 3158761"/>
              <a:gd name="connsiteX19" fmla="*/ 3016332 w 3494686"/>
              <a:gd name="connsiteY19" fmla="*/ 2340398 h 3158761"/>
              <a:gd name="connsiteX20" fmla="*/ 2980706 w 3494686"/>
              <a:gd name="connsiteY20" fmla="*/ 2352274 h 3158761"/>
              <a:gd name="connsiteX21" fmla="*/ 2933205 w 3494686"/>
              <a:gd name="connsiteY21" fmla="*/ 2376024 h 3158761"/>
              <a:gd name="connsiteX22" fmla="*/ 2861953 w 3494686"/>
              <a:gd name="connsiteY22" fmla="*/ 2423526 h 3158761"/>
              <a:gd name="connsiteX23" fmla="*/ 2802577 w 3494686"/>
              <a:gd name="connsiteY23" fmla="*/ 2435401 h 3158761"/>
              <a:gd name="connsiteX24" fmla="*/ 2766951 w 3494686"/>
              <a:gd name="connsiteY24" fmla="*/ 2447276 h 3158761"/>
              <a:gd name="connsiteX25" fmla="*/ 2695699 w 3494686"/>
              <a:gd name="connsiteY25" fmla="*/ 2459152 h 3158761"/>
              <a:gd name="connsiteX26" fmla="*/ 2624447 w 3494686"/>
              <a:gd name="connsiteY26" fmla="*/ 2482902 h 3158761"/>
              <a:gd name="connsiteX27" fmla="*/ 2553195 w 3494686"/>
              <a:gd name="connsiteY27" fmla="*/ 2506653 h 3158761"/>
              <a:gd name="connsiteX28" fmla="*/ 2517569 w 3494686"/>
              <a:gd name="connsiteY28" fmla="*/ 2518528 h 3158761"/>
              <a:gd name="connsiteX29" fmla="*/ 2458192 w 3494686"/>
              <a:gd name="connsiteY29" fmla="*/ 2530404 h 3158761"/>
              <a:gd name="connsiteX30" fmla="*/ 2327564 w 3494686"/>
              <a:gd name="connsiteY30" fmla="*/ 2554154 h 3158761"/>
              <a:gd name="connsiteX31" fmla="*/ 2280062 w 3494686"/>
              <a:gd name="connsiteY31" fmla="*/ 2577905 h 3158761"/>
              <a:gd name="connsiteX32" fmla="*/ 2208810 w 3494686"/>
              <a:gd name="connsiteY32" fmla="*/ 2613531 h 3158761"/>
              <a:gd name="connsiteX33" fmla="*/ 2173184 w 3494686"/>
              <a:gd name="connsiteY33" fmla="*/ 2649157 h 3158761"/>
              <a:gd name="connsiteX34" fmla="*/ 2137558 w 3494686"/>
              <a:gd name="connsiteY34" fmla="*/ 2672908 h 3158761"/>
              <a:gd name="connsiteX35" fmla="*/ 2101932 w 3494686"/>
              <a:gd name="connsiteY35" fmla="*/ 2708534 h 3158761"/>
              <a:gd name="connsiteX36" fmla="*/ 2066306 w 3494686"/>
              <a:gd name="connsiteY36" fmla="*/ 2720409 h 3158761"/>
              <a:gd name="connsiteX37" fmla="*/ 1828800 w 3494686"/>
              <a:gd name="connsiteY37" fmla="*/ 2756035 h 3158761"/>
              <a:gd name="connsiteX38" fmla="*/ 1721922 w 3494686"/>
              <a:gd name="connsiteY38" fmla="*/ 2779785 h 3158761"/>
              <a:gd name="connsiteX39" fmla="*/ 1698171 w 3494686"/>
              <a:gd name="connsiteY39" fmla="*/ 2815411 h 3158761"/>
              <a:gd name="connsiteX40" fmla="*/ 1555667 w 3494686"/>
              <a:gd name="connsiteY40" fmla="*/ 2851037 h 3158761"/>
              <a:gd name="connsiteX41" fmla="*/ 1472540 w 3494686"/>
              <a:gd name="connsiteY41" fmla="*/ 2839162 h 3158761"/>
              <a:gd name="connsiteX42" fmla="*/ 1128156 w 3494686"/>
              <a:gd name="connsiteY42" fmla="*/ 2874788 h 3158761"/>
              <a:gd name="connsiteX43" fmla="*/ 1092530 w 3494686"/>
              <a:gd name="connsiteY43" fmla="*/ 2886663 h 3158761"/>
              <a:gd name="connsiteX44" fmla="*/ 1045029 w 3494686"/>
              <a:gd name="connsiteY44" fmla="*/ 2922289 h 3158761"/>
              <a:gd name="connsiteX45" fmla="*/ 985652 w 3494686"/>
              <a:gd name="connsiteY45" fmla="*/ 2934165 h 3158761"/>
              <a:gd name="connsiteX46" fmla="*/ 950026 w 3494686"/>
              <a:gd name="connsiteY46" fmla="*/ 2946040 h 3158761"/>
              <a:gd name="connsiteX47" fmla="*/ 914400 w 3494686"/>
              <a:gd name="connsiteY47" fmla="*/ 2969791 h 3158761"/>
              <a:gd name="connsiteX48" fmla="*/ 843148 w 3494686"/>
              <a:gd name="connsiteY48" fmla="*/ 3005417 h 3158761"/>
              <a:gd name="connsiteX49" fmla="*/ 771896 w 3494686"/>
              <a:gd name="connsiteY49" fmla="*/ 3064793 h 3158761"/>
              <a:gd name="connsiteX50" fmla="*/ 724395 w 3494686"/>
              <a:gd name="connsiteY50" fmla="*/ 3076669 h 3158761"/>
              <a:gd name="connsiteX51" fmla="*/ 688769 w 3494686"/>
              <a:gd name="connsiteY51" fmla="*/ 3100419 h 3158761"/>
              <a:gd name="connsiteX52" fmla="*/ 439387 w 3494686"/>
              <a:gd name="connsiteY52" fmla="*/ 3136045 h 3158761"/>
              <a:gd name="connsiteX53" fmla="*/ 356260 w 3494686"/>
              <a:gd name="connsiteY53" fmla="*/ 3136045 h 3158761"/>
              <a:gd name="connsiteX54" fmla="*/ 332509 w 3494686"/>
              <a:gd name="connsiteY54" fmla="*/ 3100419 h 3158761"/>
              <a:gd name="connsiteX55" fmla="*/ 285008 w 3494686"/>
              <a:gd name="connsiteY55" fmla="*/ 3064793 h 3158761"/>
              <a:gd name="connsiteX56" fmla="*/ 201880 w 3494686"/>
              <a:gd name="connsiteY56" fmla="*/ 2946040 h 3158761"/>
              <a:gd name="connsiteX57" fmla="*/ 166254 w 3494686"/>
              <a:gd name="connsiteY57" fmla="*/ 2922289 h 3158761"/>
              <a:gd name="connsiteX58" fmla="*/ 130629 w 3494686"/>
              <a:gd name="connsiteY58" fmla="*/ 2851037 h 3158761"/>
              <a:gd name="connsiteX59" fmla="*/ 47501 w 3494686"/>
              <a:gd name="connsiteY59" fmla="*/ 2744160 h 3158761"/>
              <a:gd name="connsiteX60" fmla="*/ 0 w 3494686"/>
              <a:gd name="connsiteY60" fmla="*/ 2720409 h 3158761"/>
              <a:gd name="connsiteX61" fmla="*/ 23751 w 3494686"/>
              <a:gd name="connsiteY61" fmla="*/ 2601656 h 3158761"/>
              <a:gd name="connsiteX62" fmla="*/ 47501 w 3494686"/>
              <a:gd name="connsiteY62" fmla="*/ 2566030 h 3158761"/>
              <a:gd name="connsiteX63" fmla="*/ 83127 w 3494686"/>
              <a:gd name="connsiteY63" fmla="*/ 2542279 h 3158761"/>
              <a:gd name="connsiteX64" fmla="*/ 106878 w 3494686"/>
              <a:gd name="connsiteY64" fmla="*/ 2506653 h 3158761"/>
              <a:gd name="connsiteX65" fmla="*/ 142504 w 3494686"/>
              <a:gd name="connsiteY65" fmla="*/ 2482902 h 3158761"/>
              <a:gd name="connsiteX66" fmla="*/ 154379 w 3494686"/>
              <a:gd name="connsiteY66" fmla="*/ 2447276 h 3158761"/>
              <a:gd name="connsiteX67" fmla="*/ 190005 w 3494686"/>
              <a:gd name="connsiteY67" fmla="*/ 2411650 h 3158761"/>
              <a:gd name="connsiteX68" fmla="*/ 213756 w 3494686"/>
              <a:gd name="connsiteY68" fmla="*/ 2376024 h 3158761"/>
              <a:gd name="connsiteX69" fmla="*/ 249382 w 3494686"/>
              <a:gd name="connsiteY69" fmla="*/ 2340398 h 3158761"/>
              <a:gd name="connsiteX70" fmla="*/ 308758 w 3494686"/>
              <a:gd name="connsiteY70" fmla="*/ 2269147 h 3158761"/>
              <a:gd name="connsiteX71" fmla="*/ 368135 w 3494686"/>
              <a:gd name="connsiteY71" fmla="*/ 2162269 h 3158761"/>
              <a:gd name="connsiteX72" fmla="*/ 415636 w 3494686"/>
              <a:gd name="connsiteY72" fmla="*/ 2091017 h 3158761"/>
              <a:gd name="connsiteX73" fmla="*/ 439387 w 3494686"/>
              <a:gd name="connsiteY73" fmla="*/ 2055391 h 3158761"/>
              <a:gd name="connsiteX74" fmla="*/ 475013 w 3494686"/>
              <a:gd name="connsiteY74" fmla="*/ 2007889 h 3158761"/>
              <a:gd name="connsiteX75" fmla="*/ 510639 w 3494686"/>
              <a:gd name="connsiteY75" fmla="*/ 1924762 h 3158761"/>
              <a:gd name="connsiteX76" fmla="*/ 546265 w 3494686"/>
              <a:gd name="connsiteY76" fmla="*/ 1912887 h 3158761"/>
              <a:gd name="connsiteX77" fmla="*/ 570016 w 3494686"/>
              <a:gd name="connsiteY77" fmla="*/ 1841635 h 3158761"/>
              <a:gd name="connsiteX78" fmla="*/ 593766 w 3494686"/>
              <a:gd name="connsiteY78" fmla="*/ 1806009 h 3158761"/>
              <a:gd name="connsiteX79" fmla="*/ 629392 w 3494686"/>
              <a:gd name="connsiteY79" fmla="*/ 1770383 h 3158761"/>
              <a:gd name="connsiteX80" fmla="*/ 653143 w 3494686"/>
              <a:gd name="connsiteY80" fmla="*/ 1722882 h 3158761"/>
              <a:gd name="connsiteX81" fmla="*/ 688769 w 3494686"/>
              <a:gd name="connsiteY81" fmla="*/ 1687256 h 3158761"/>
              <a:gd name="connsiteX82" fmla="*/ 712519 w 3494686"/>
              <a:gd name="connsiteY82" fmla="*/ 1651630 h 3158761"/>
              <a:gd name="connsiteX83" fmla="*/ 771896 w 3494686"/>
              <a:gd name="connsiteY83" fmla="*/ 1580378 h 3158761"/>
              <a:gd name="connsiteX84" fmla="*/ 819397 w 3494686"/>
              <a:gd name="connsiteY84" fmla="*/ 1521001 h 3158761"/>
              <a:gd name="connsiteX85" fmla="*/ 831273 w 3494686"/>
              <a:gd name="connsiteY85" fmla="*/ 1473500 h 3158761"/>
              <a:gd name="connsiteX86" fmla="*/ 866899 w 3494686"/>
              <a:gd name="connsiteY86" fmla="*/ 1354747 h 3158761"/>
              <a:gd name="connsiteX87" fmla="*/ 890649 w 3494686"/>
              <a:gd name="connsiteY87" fmla="*/ 1247869 h 3158761"/>
              <a:gd name="connsiteX88" fmla="*/ 914400 w 3494686"/>
              <a:gd name="connsiteY88" fmla="*/ 1105365 h 3158761"/>
              <a:gd name="connsiteX89" fmla="*/ 926275 w 3494686"/>
              <a:gd name="connsiteY89" fmla="*/ 1069739 h 3158761"/>
              <a:gd name="connsiteX90" fmla="*/ 961901 w 3494686"/>
              <a:gd name="connsiteY90" fmla="*/ 1022237 h 3158761"/>
              <a:gd name="connsiteX91" fmla="*/ 985652 w 3494686"/>
              <a:gd name="connsiteY91" fmla="*/ 974736 h 3158761"/>
              <a:gd name="connsiteX92" fmla="*/ 1056904 w 3494686"/>
              <a:gd name="connsiteY92" fmla="*/ 867858 h 3158761"/>
              <a:gd name="connsiteX93" fmla="*/ 1128156 w 3494686"/>
              <a:gd name="connsiteY93" fmla="*/ 772856 h 3158761"/>
              <a:gd name="connsiteX94" fmla="*/ 1187532 w 3494686"/>
              <a:gd name="connsiteY94" fmla="*/ 689728 h 3158761"/>
              <a:gd name="connsiteX95" fmla="*/ 1246909 w 3494686"/>
              <a:gd name="connsiteY95" fmla="*/ 594726 h 3158761"/>
              <a:gd name="connsiteX96" fmla="*/ 1282535 w 3494686"/>
              <a:gd name="connsiteY96" fmla="*/ 559100 h 3158761"/>
              <a:gd name="connsiteX97" fmla="*/ 1330036 w 3494686"/>
              <a:gd name="connsiteY97" fmla="*/ 487848 h 3158761"/>
              <a:gd name="connsiteX98" fmla="*/ 1353787 w 3494686"/>
              <a:gd name="connsiteY98" fmla="*/ 452222 h 3158761"/>
              <a:gd name="connsiteX99" fmla="*/ 1365662 w 3494686"/>
              <a:gd name="connsiteY99" fmla="*/ 416596 h 3158761"/>
              <a:gd name="connsiteX100" fmla="*/ 1401288 w 3494686"/>
              <a:gd name="connsiteY100" fmla="*/ 392845 h 3158761"/>
              <a:gd name="connsiteX101" fmla="*/ 1413164 w 3494686"/>
              <a:gd name="connsiteY101" fmla="*/ 333469 h 3158761"/>
              <a:gd name="connsiteX102" fmla="*/ 1425039 w 3494686"/>
              <a:gd name="connsiteY102" fmla="*/ 297843 h 3158761"/>
              <a:gd name="connsiteX103" fmla="*/ 1508166 w 3494686"/>
              <a:gd name="connsiteY103" fmla="*/ 190965 h 3158761"/>
              <a:gd name="connsiteX104" fmla="*/ 1555667 w 3494686"/>
              <a:gd name="connsiteY104" fmla="*/ 155339 h 3158761"/>
              <a:gd name="connsiteX105" fmla="*/ 1579418 w 3494686"/>
              <a:gd name="connsiteY105" fmla="*/ 119713 h 3158761"/>
              <a:gd name="connsiteX106" fmla="*/ 1650670 w 3494686"/>
              <a:gd name="connsiteY106" fmla="*/ 60336 h 3158761"/>
              <a:gd name="connsiteX107" fmla="*/ 1721922 w 3494686"/>
              <a:gd name="connsiteY107" fmla="*/ 36585 h 3158761"/>
              <a:gd name="connsiteX108" fmla="*/ 1793174 w 3494686"/>
              <a:gd name="connsiteY108" fmla="*/ 960 h 3158761"/>
              <a:gd name="connsiteX109" fmla="*/ 1805049 w 3494686"/>
              <a:gd name="connsiteY109" fmla="*/ 960 h 315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494686" h="3158761">
                <a:moveTo>
                  <a:pt x="3135086" y="1235993"/>
                </a:moveTo>
                <a:lnTo>
                  <a:pt x="3241964" y="1342871"/>
                </a:lnTo>
                <a:lnTo>
                  <a:pt x="3277590" y="1378497"/>
                </a:lnTo>
                <a:lnTo>
                  <a:pt x="3313216" y="1414123"/>
                </a:lnTo>
                <a:cubicBezTo>
                  <a:pt x="3331164" y="1485915"/>
                  <a:pt x="3319929" y="1446136"/>
                  <a:pt x="3348842" y="1532876"/>
                </a:cubicBezTo>
                <a:cubicBezTo>
                  <a:pt x="3352800" y="1544751"/>
                  <a:pt x="3358262" y="1556227"/>
                  <a:pt x="3360717" y="1568502"/>
                </a:cubicBezTo>
                <a:cubicBezTo>
                  <a:pt x="3364675" y="1588294"/>
                  <a:pt x="3364240" y="1609504"/>
                  <a:pt x="3372592" y="1627879"/>
                </a:cubicBezTo>
                <a:cubicBezTo>
                  <a:pt x="3384404" y="1653865"/>
                  <a:pt x="3411066" y="1672051"/>
                  <a:pt x="3420093" y="1699131"/>
                </a:cubicBezTo>
                <a:lnTo>
                  <a:pt x="3431969" y="1734757"/>
                </a:lnTo>
                <a:cubicBezTo>
                  <a:pt x="3435927" y="1758508"/>
                  <a:pt x="3439122" y="1782398"/>
                  <a:pt x="3443844" y="1806009"/>
                </a:cubicBezTo>
                <a:cubicBezTo>
                  <a:pt x="3451300" y="1843291"/>
                  <a:pt x="3456275" y="1855178"/>
                  <a:pt x="3467595" y="1889136"/>
                </a:cubicBezTo>
                <a:cubicBezTo>
                  <a:pt x="3474745" y="1946337"/>
                  <a:pt x="3494686" y="2048710"/>
                  <a:pt x="3467595" y="2102892"/>
                </a:cubicBezTo>
                <a:cubicBezTo>
                  <a:pt x="3454829" y="2128423"/>
                  <a:pt x="3420094" y="2134559"/>
                  <a:pt x="3396343" y="2150393"/>
                </a:cubicBezTo>
                <a:lnTo>
                  <a:pt x="3360717" y="2174144"/>
                </a:lnTo>
                <a:cubicBezTo>
                  <a:pt x="3348842" y="2182061"/>
                  <a:pt x="3338937" y="2194433"/>
                  <a:pt x="3325091" y="2197895"/>
                </a:cubicBezTo>
                <a:cubicBezTo>
                  <a:pt x="3309257" y="2201853"/>
                  <a:pt x="3293283" y="2205286"/>
                  <a:pt x="3277590" y="2209770"/>
                </a:cubicBezTo>
                <a:cubicBezTo>
                  <a:pt x="3158304" y="2243851"/>
                  <a:pt x="3343000" y="2196385"/>
                  <a:pt x="3194462" y="2233521"/>
                </a:cubicBezTo>
                <a:cubicBezTo>
                  <a:pt x="3092364" y="2301585"/>
                  <a:pt x="3221542" y="2219981"/>
                  <a:pt x="3123210" y="2269147"/>
                </a:cubicBezTo>
                <a:cubicBezTo>
                  <a:pt x="3031135" y="2315185"/>
                  <a:pt x="3141498" y="2274926"/>
                  <a:pt x="3051958" y="2304772"/>
                </a:cubicBezTo>
                <a:cubicBezTo>
                  <a:pt x="3040083" y="2316647"/>
                  <a:pt x="3030306" y="2331082"/>
                  <a:pt x="3016332" y="2340398"/>
                </a:cubicBezTo>
                <a:cubicBezTo>
                  <a:pt x="3005917" y="2347342"/>
                  <a:pt x="2992212" y="2347343"/>
                  <a:pt x="2980706" y="2352274"/>
                </a:cubicBezTo>
                <a:cubicBezTo>
                  <a:pt x="2964435" y="2359247"/>
                  <a:pt x="2948385" y="2366916"/>
                  <a:pt x="2933205" y="2376024"/>
                </a:cubicBezTo>
                <a:cubicBezTo>
                  <a:pt x="2908728" y="2390710"/>
                  <a:pt x="2889944" y="2417928"/>
                  <a:pt x="2861953" y="2423526"/>
                </a:cubicBezTo>
                <a:cubicBezTo>
                  <a:pt x="2842161" y="2427484"/>
                  <a:pt x="2822158" y="2430506"/>
                  <a:pt x="2802577" y="2435401"/>
                </a:cubicBezTo>
                <a:cubicBezTo>
                  <a:pt x="2790433" y="2438437"/>
                  <a:pt x="2779171" y="2444561"/>
                  <a:pt x="2766951" y="2447276"/>
                </a:cubicBezTo>
                <a:cubicBezTo>
                  <a:pt x="2743446" y="2452499"/>
                  <a:pt x="2719058" y="2453312"/>
                  <a:pt x="2695699" y="2459152"/>
                </a:cubicBezTo>
                <a:cubicBezTo>
                  <a:pt x="2671411" y="2465224"/>
                  <a:pt x="2648198" y="2474985"/>
                  <a:pt x="2624447" y="2482902"/>
                </a:cubicBezTo>
                <a:lnTo>
                  <a:pt x="2553195" y="2506653"/>
                </a:lnTo>
                <a:cubicBezTo>
                  <a:pt x="2541320" y="2510611"/>
                  <a:pt x="2529844" y="2516073"/>
                  <a:pt x="2517569" y="2518528"/>
                </a:cubicBezTo>
                <a:lnTo>
                  <a:pt x="2458192" y="2530404"/>
                </a:lnTo>
                <a:cubicBezTo>
                  <a:pt x="2291006" y="2560802"/>
                  <a:pt x="2474279" y="2524811"/>
                  <a:pt x="2327564" y="2554154"/>
                </a:cubicBezTo>
                <a:cubicBezTo>
                  <a:pt x="2311730" y="2562071"/>
                  <a:pt x="2296334" y="2570932"/>
                  <a:pt x="2280062" y="2577905"/>
                </a:cubicBezTo>
                <a:cubicBezTo>
                  <a:pt x="2235953" y="2596809"/>
                  <a:pt x="2249085" y="2579969"/>
                  <a:pt x="2208810" y="2613531"/>
                </a:cubicBezTo>
                <a:cubicBezTo>
                  <a:pt x="2195908" y="2624282"/>
                  <a:pt x="2186086" y="2638406"/>
                  <a:pt x="2173184" y="2649157"/>
                </a:cubicBezTo>
                <a:cubicBezTo>
                  <a:pt x="2162220" y="2658294"/>
                  <a:pt x="2148522" y="2663771"/>
                  <a:pt x="2137558" y="2672908"/>
                </a:cubicBezTo>
                <a:cubicBezTo>
                  <a:pt x="2124656" y="2683659"/>
                  <a:pt x="2115906" y="2699218"/>
                  <a:pt x="2101932" y="2708534"/>
                </a:cubicBezTo>
                <a:cubicBezTo>
                  <a:pt x="2091517" y="2715478"/>
                  <a:pt x="2078181" y="2716451"/>
                  <a:pt x="2066306" y="2720409"/>
                </a:cubicBezTo>
                <a:cubicBezTo>
                  <a:pt x="1972042" y="2783253"/>
                  <a:pt x="2056971" y="2735293"/>
                  <a:pt x="1828800" y="2756035"/>
                </a:cubicBezTo>
                <a:cubicBezTo>
                  <a:pt x="1805108" y="2758189"/>
                  <a:pt x="1747209" y="2773463"/>
                  <a:pt x="1721922" y="2779785"/>
                </a:cubicBezTo>
                <a:cubicBezTo>
                  <a:pt x="1714005" y="2791660"/>
                  <a:pt x="1709135" y="2806274"/>
                  <a:pt x="1698171" y="2815411"/>
                </a:cubicBezTo>
                <a:cubicBezTo>
                  <a:pt x="1657910" y="2848962"/>
                  <a:pt x="1603723" y="2845030"/>
                  <a:pt x="1555667" y="2851037"/>
                </a:cubicBezTo>
                <a:cubicBezTo>
                  <a:pt x="1527958" y="2847079"/>
                  <a:pt x="1500511" y="2838126"/>
                  <a:pt x="1472540" y="2839162"/>
                </a:cubicBezTo>
                <a:cubicBezTo>
                  <a:pt x="1431579" y="2840679"/>
                  <a:pt x="1209494" y="2865751"/>
                  <a:pt x="1128156" y="2874788"/>
                </a:cubicBezTo>
                <a:cubicBezTo>
                  <a:pt x="1116281" y="2878746"/>
                  <a:pt x="1103398" y="2880453"/>
                  <a:pt x="1092530" y="2886663"/>
                </a:cubicBezTo>
                <a:cubicBezTo>
                  <a:pt x="1075346" y="2896483"/>
                  <a:pt x="1063115" y="2914251"/>
                  <a:pt x="1045029" y="2922289"/>
                </a:cubicBezTo>
                <a:cubicBezTo>
                  <a:pt x="1026584" y="2930487"/>
                  <a:pt x="1005234" y="2929270"/>
                  <a:pt x="985652" y="2934165"/>
                </a:cubicBezTo>
                <a:cubicBezTo>
                  <a:pt x="973508" y="2937201"/>
                  <a:pt x="961901" y="2942082"/>
                  <a:pt x="950026" y="2946040"/>
                </a:cubicBezTo>
                <a:cubicBezTo>
                  <a:pt x="938151" y="2953957"/>
                  <a:pt x="927166" y="2963408"/>
                  <a:pt x="914400" y="2969791"/>
                </a:cubicBezTo>
                <a:cubicBezTo>
                  <a:pt x="860839" y="2996571"/>
                  <a:pt x="894200" y="2962873"/>
                  <a:pt x="843148" y="3005417"/>
                </a:cubicBezTo>
                <a:cubicBezTo>
                  <a:pt x="812934" y="3030595"/>
                  <a:pt x="808320" y="3049183"/>
                  <a:pt x="771896" y="3064793"/>
                </a:cubicBezTo>
                <a:cubicBezTo>
                  <a:pt x="756895" y="3071222"/>
                  <a:pt x="740229" y="3072710"/>
                  <a:pt x="724395" y="3076669"/>
                </a:cubicBezTo>
                <a:cubicBezTo>
                  <a:pt x="712520" y="3084586"/>
                  <a:pt x="701811" y="3094623"/>
                  <a:pt x="688769" y="3100419"/>
                </a:cubicBezTo>
                <a:cubicBezTo>
                  <a:pt x="598621" y="3140485"/>
                  <a:pt x="553222" y="3128456"/>
                  <a:pt x="439387" y="3136045"/>
                </a:cubicBezTo>
                <a:cubicBezTo>
                  <a:pt x="409357" y="3143553"/>
                  <a:pt x="384655" y="3158761"/>
                  <a:pt x="356260" y="3136045"/>
                </a:cubicBezTo>
                <a:cubicBezTo>
                  <a:pt x="345115" y="3127129"/>
                  <a:pt x="342601" y="3110511"/>
                  <a:pt x="332509" y="3100419"/>
                </a:cubicBezTo>
                <a:cubicBezTo>
                  <a:pt x="318514" y="3086424"/>
                  <a:pt x="299003" y="3078788"/>
                  <a:pt x="285008" y="3064793"/>
                </a:cubicBezTo>
                <a:cubicBezTo>
                  <a:pt x="253975" y="3033760"/>
                  <a:pt x="229035" y="2977074"/>
                  <a:pt x="201880" y="2946040"/>
                </a:cubicBezTo>
                <a:cubicBezTo>
                  <a:pt x="192482" y="2935299"/>
                  <a:pt x="178129" y="2930206"/>
                  <a:pt x="166254" y="2922289"/>
                </a:cubicBezTo>
                <a:cubicBezTo>
                  <a:pt x="98184" y="2820181"/>
                  <a:pt x="179799" y="2949377"/>
                  <a:pt x="130629" y="2851037"/>
                </a:cubicBezTo>
                <a:cubicBezTo>
                  <a:pt x="116990" y="2823759"/>
                  <a:pt x="56962" y="2752570"/>
                  <a:pt x="47501" y="2744160"/>
                </a:cubicBezTo>
                <a:cubicBezTo>
                  <a:pt x="34270" y="2732399"/>
                  <a:pt x="15834" y="2728326"/>
                  <a:pt x="0" y="2720409"/>
                </a:cubicBezTo>
                <a:cubicBezTo>
                  <a:pt x="4377" y="2689766"/>
                  <a:pt x="7168" y="2634822"/>
                  <a:pt x="23751" y="2601656"/>
                </a:cubicBezTo>
                <a:cubicBezTo>
                  <a:pt x="30134" y="2588891"/>
                  <a:pt x="37409" y="2576122"/>
                  <a:pt x="47501" y="2566030"/>
                </a:cubicBezTo>
                <a:cubicBezTo>
                  <a:pt x="57593" y="2555938"/>
                  <a:pt x="71252" y="2550196"/>
                  <a:pt x="83127" y="2542279"/>
                </a:cubicBezTo>
                <a:cubicBezTo>
                  <a:pt x="91044" y="2530404"/>
                  <a:pt x="96786" y="2516745"/>
                  <a:pt x="106878" y="2506653"/>
                </a:cubicBezTo>
                <a:cubicBezTo>
                  <a:pt x="116970" y="2496561"/>
                  <a:pt x="133588" y="2494047"/>
                  <a:pt x="142504" y="2482902"/>
                </a:cubicBezTo>
                <a:cubicBezTo>
                  <a:pt x="150324" y="2473127"/>
                  <a:pt x="147435" y="2457691"/>
                  <a:pt x="154379" y="2447276"/>
                </a:cubicBezTo>
                <a:cubicBezTo>
                  <a:pt x="163695" y="2433302"/>
                  <a:pt x="179254" y="2424552"/>
                  <a:pt x="190005" y="2411650"/>
                </a:cubicBezTo>
                <a:cubicBezTo>
                  <a:pt x="199142" y="2400686"/>
                  <a:pt x="204619" y="2386988"/>
                  <a:pt x="213756" y="2376024"/>
                </a:cubicBezTo>
                <a:cubicBezTo>
                  <a:pt x="224507" y="2363122"/>
                  <a:pt x="238631" y="2353300"/>
                  <a:pt x="249382" y="2340398"/>
                </a:cubicBezTo>
                <a:cubicBezTo>
                  <a:pt x="332040" y="2241207"/>
                  <a:pt x="204685" y="2373217"/>
                  <a:pt x="308758" y="2269147"/>
                </a:cubicBezTo>
                <a:cubicBezTo>
                  <a:pt x="329661" y="2206442"/>
                  <a:pt x="313691" y="2243935"/>
                  <a:pt x="368135" y="2162269"/>
                </a:cubicBezTo>
                <a:lnTo>
                  <a:pt x="415636" y="2091017"/>
                </a:lnTo>
                <a:cubicBezTo>
                  <a:pt x="423553" y="2079142"/>
                  <a:pt x="430824" y="2066809"/>
                  <a:pt x="439387" y="2055391"/>
                </a:cubicBezTo>
                <a:lnTo>
                  <a:pt x="475013" y="2007889"/>
                </a:lnTo>
                <a:cubicBezTo>
                  <a:pt x="482110" y="1986597"/>
                  <a:pt x="495963" y="1939437"/>
                  <a:pt x="510639" y="1924762"/>
                </a:cubicBezTo>
                <a:cubicBezTo>
                  <a:pt x="519490" y="1915911"/>
                  <a:pt x="534390" y="1916845"/>
                  <a:pt x="546265" y="1912887"/>
                </a:cubicBezTo>
                <a:cubicBezTo>
                  <a:pt x="554182" y="1889136"/>
                  <a:pt x="556129" y="1862466"/>
                  <a:pt x="570016" y="1841635"/>
                </a:cubicBezTo>
                <a:cubicBezTo>
                  <a:pt x="577933" y="1829760"/>
                  <a:pt x="584629" y="1816973"/>
                  <a:pt x="593766" y="1806009"/>
                </a:cubicBezTo>
                <a:cubicBezTo>
                  <a:pt x="604517" y="1793107"/>
                  <a:pt x="619630" y="1784049"/>
                  <a:pt x="629392" y="1770383"/>
                </a:cubicBezTo>
                <a:cubicBezTo>
                  <a:pt x="639682" y="1755978"/>
                  <a:pt x="642853" y="1737287"/>
                  <a:pt x="653143" y="1722882"/>
                </a:cubicBezTo>
                <a:cubicBezTo>
                  <a:pt x="662905" y="1709216"/>
                  <a:pt x="678018" y="1700158"/>
                  <a:pt x="688769" y="1687256"/>
                </a:cubicBezTo>
                <a:cubicBezTo>
                  <a:pt x="697906" y="1676292"/>
                  <a:pt x="703382" y="1662594"/>
                  <a:pt x="712519" y="1651630"/>
                </a:cubicBezTo>
                <a:cubicBezTo>
                  <a:pt x="788721" y="1560186"/>
                  <a:pt x="712922" y="1668837"/>
                  <a:pt x="771896" y="1580378"/>
                </a:cubicBezTo>
                <a:cubicBezTo>
                  <a:pt x="810715" y="1463916"/>
                  <a:pt x="747780" y="1628425"/>
                  <a:pt x="819397" y="1521001"/>
                </a:cubicBezTo>
                <a:cubicBezTo>
                  <a:pt x="828450" y="1507421"/>
                  <a:pt x="826583" y="1489133"/>
                  <a:pt x="831273" y="1473500"/>
                </a:cubicBezTo>
                <a:cubicBezTo>
                  <a:pt x="849442" y="1412935"/>
                  <a:pt x="855953" y="1409474"/>
                  <a:pt x="866899" y="1354747"/>
                </a:cubicBezTo>
                <a:cubicBezTo>
                  <a:pt x="887801" y="1250241"/>
                  <a:pt x="867537" y="1317207"/>
                  <a:pt x="890649" y="1247869"/>
                </a:cubicBezTo>
                <a:cubicBezTo>
                  <a:pt x="897352" y="1200953"/>
                  <a:pt x="902825" y="1151668"/>
                  <a:pt x="914400" y="1105365"/>
                </a:cubicBezTo>
                <a:cubicBezTo>
                  <a:pt x="917436" y="1093221"/>
                  <a:pt x="920065" y="1080607"/>
                  <a:pt x="926275" y="1069739"/>
                </a:cubicBezTo>
                <a:cubicBezTo>
                  <a:pt x="936095" y="1052554"/>
                  <a:pt x="951411" y="1039021"/>
                  <a:pt x="961901" y="1022237"/>
                </a:cubicBezTo>
                <a:cubicBezTo>
                  <a:pt x="971283" y="1007225"/>
                  <a:pt x="976374" y="989813"/>
                  <a:pt x="985652" y="974736"/>
                </a:cubicBezTo>
                <a:cubicBezTo>
                  <a:pt x="1008092" y="938270"/>
                  <a:pt x="1033750" y="903875"/>
                  <a:pt x="1056904" y="867858"/>
                </a:cubicBezTo>
                <a:cubicBezTo>
                  <a:pt x="1110023" y="785229"/>
                  <a:pt x="1069768" y="831244"/>
                  <a:pt x="1128156" y="772856"/>
                </a:cubicBezTo>
                <a:cubicBezTo>
                  <a:pt x="1184786" y="659591"/>
                  <a:pt x="1115320" y="786009"/>
                  <a:pt x="1187532" y="689728"/>
                </a:cubicBezTo>
                <a:cubicBezTo>
                  <a:pt x="1204917" y="666548"/>
                  <a:pt x="1226175" y="619607"/>
                  <a:pt x="1246909" y="594726"/>
                </a:cubicBezTo>
                <a:cubicBezTo>
                  <a:pt x="1257660" y="581824"/>
                  <a:pt x="1272224" y="572357"/>
                  <a:pt x="1282535" y="559100"/>
                </a:cubicBezTo>
                <a:cubicBezTo>
                  <a:pt x="1300060" y="536568"/>
                  <a:pt x="1314202" y="511599"/>
                  <a:pt x="1330036" y="487848"/>
                </a:cubicBezTo>
                <a:lnTo>
                  <a:pt x="1353787" y="452222"/>
                </a:lnTo>
                <a:cubicBezTo>
                  <a:pt x="1357745" y="440347"/>
                  <a:pt x="1357842" y="426371"/>
                  <a:pt x="1365662" y="416596"/>
                </a:cubicBezTo>
                <a:cubicBezTo>
                  <a:pt x="1374578" y="405451"/>
                  <a:pt x="1394207" y="405237"/>
                  <a:pt x="1401288" y="392845"/>
                </a:cubicBezTo>
                <a:cubicBezTo>
                  <a:pt x="1411302" y="375320"/>
                  <a:pt x="1408269" y="353050"/>
                  <a:pt x="1413164" y="333469"/>
                </a:cubicBezTo>
                <a:cubicBezTo>
                  <a:pt x="1416200" y="321325"/>
                  <a:pt x="1418960" y="308785"/>
                  <a:pt x="1425039" y="297843"/>
                </a:cubicBezTo>
                <a:cubicBezTo>
                  <a:pt x="1449405" y="253983"/>
                  <a:pt x="1471448" y="222438"/>
                  <a:pt x="1508166" y="190965"/>
                </a:cubicBezTo>
                <a:cubicBezTo>
                  <a:pt x="1523193" y="178084"/>
                  <a:pt x="1541672" y="169334"/>
                  <a:pt x="1555667" y="155339"/>
                </a:cubicBezTo>
                <a:cubicBezTo>
                  <a:pt x="1565759" y="145247"/>
                  <a:pt x="1570281" y="130677"/>
                  <a:pt x="1579418" y="119713"/>
                </a:cubicBezTo>
                <a:cubicBezTo>
                  <a:pt x="1595868" y="99973"/>
                  <a:pt x="1625943" y="71326"/>
                  <a:pt x="1650670" y="60336"/>
                </a:cubicBezTo>
                <a:cubicBezTo>
                  <a:pt x="1673548" y="50168"/>
                  <a:pt x="1701091" y="50472"/>
                  <a:pt x="1721922" y="36585"/>
                </a:cubicBezTo>
                <a:cubicBezTo>
                  <a:pt x="1756752" y="13366"/>
                  <a:pt x="1753841" y="10793"/>
                  <a:pt x="1793174" y="960"/>
                </a:cubicBezTo>
                <a:cubicBezTo>
                  <a:pt x="1797014" y="0"/>
                  <a:pt x="1801091" y="960"/>
                  <a:pt x="1805049" y="960"/>
                </a:cubicBezTo>
              </a:path>
            </a:pathLst>
          </a:cu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0" name="Rectangle 29"/>
          <p:cNvSpPr/>
          <p:nvPr/>
        </p:nvSpPr>
        <p:spPr>
          <a:xfrm>
            <a:off x="5450774" y="3633849"/>
            <a:ext cx="308759" cy="225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descr="87c6eba32789b4520b00d98956322b3520200807230802.jpg"/>
          <p:cNvPicPr>
            <a:picLocks noChangeAspect="1"/>
          </p:cNvPicPr>
          <p:nvPr/>
        </p:nvPicPr>
        <p:blipFill>
          <a:blip r:embed="rId3"/>
          <a:stretch>
            <a:fillRect/>
          </a:stretch>
        </p:blipFill>
        <p:spPr>
          <a:xfrm>
            <a:off x="1149142" y="1169583"/>
            <a:ext cx="4364735" cy="2449101"/>
          </a:xfrm>
          <a:prstGeom prst="rect">
            <a:avLst/>
          </a:prstGeom>
        </p:spPr>
      </p:pic>
      <p:pic>
        <p:nvPicPr>
          <p:cNvPr id="32" name="Image 31" descr="ouixane.jpg"/>
          <p:cNvPicPr>
            <a:picLocks noChangeAspect="1"/>
          </p:cNvPicPr>
          <p:nvPr/>
        </p:nvPicPr>
        <p:blipFill>
          <a:blip r:embed="rId4" cstate="print"/>
          <a:stretch>
            <a:fillRect/>
          </a:stretch>
        </p:blipFill>
        <p:spPr>
          <a:xfrm>
            <a:off x="1129160" y="3855207"/>
            <a:ext cx="4381523" cy="1897009"/>
          </a:xfrm>
          <a:prstGeom prst="rect">
            <a:avLst/>
          </a:prstGeom>
        </p:spPr>
      </p:pic>
      <p:sp>
        <p:nvSpPr>
          <p:cNvPr id="34" name="Ellipse 33"/>
          <p:cNvSpPr/>
          <p:nvPr/>
        </p:nvSpPr>
        <p:spPr>
          <a:xfrm>
            <a:off x="7125197" y="4441371"/>
            <a:ext cx="261257" cy="1425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Image 34" descr="téléchargement (22).jpg"/>
          <p:cNvPicPr>
            <a:picLocks noChangeAspect="1"/>
          </p:cNvPicPr>
          <p:nvPr/>
        </p:nvPicPr>
        <p:blipFill>
          <a:blip r:embed="rId5"/>
          <a:stretch>
            <a:fillRect/>
          </a:stretch>
        </p:blipFill>
        <p:spPr>
          <a:xfrm>
            <a:off x="7416135" y="1701211"/>
            <a:ext cx="3429637" cy="2083981"/>
          </a:xfrm>
          <a:prstGeom prst="rect">
            <a:avLst/>
          </a:prstGeom>
        </p:spPr>
      </p:pic>
      <p:pic>
        <p:nvPicPr>
          <p:cNvPr id="36" name="Image 35" descr="téléchargement (21).jpg"/>
          <p:cNvPicPr>
            <a:picLocks noChangeAspect="1"/>
          </p:cNvPicPr>
          <p:nvPr/>
        </p:nvPicPr>
        <p:blipFill>
          <a:blip r:embed="rId6"/>
          <a:stretch>
            <a:fillRect/>
          </a:stretch>
        </p:blipFill>
        <p:spPr>
          <a:xfrm>
            <a:off x="7429033" y="4040371"/>
            <a:ext cx="3421563" cy="1827805"/>
          </a:xfrm>
          <a:prstGeom prst="rect">
            <a:avLst/>
          </a:prstGeom>
        </p:spPr>
      </p:pic>
      <p:sp>
        <p:nvSpPr>
          <p:cNvPr id="19" name="ZoneTexte 18"/>
          <p:cNvSpPr txBox="1"/>
          <p:nvPr/>
        </p:nvSpPr>
        <p:spPr>
          <a:xfrm>
            <a:off x="4264475" y="1259230"/>
            <a:ext cx="1161536" cy="369332"/>
          </a:xfrm>
          <a:prstGeom prst="rect">
            <a:avLst/>
          </a:prstGeom>
          <a:noFill/>
        </p:spPr>
        <p:txBody>
          <a:bodyPr wrap="none" rtlCol="0">
            <a:spAutoFit/>
          </a:bodyPr>
          <a:lstStyle/>
          <a:p>
            <a:r>
              <a:rPr lang="fr-FR" b="1" dirty="0" err="1" smtClean="0">
                <a:latin typeface="Times New Roman" pitchFamily="18" charset="0"/>
                <a:cs typeface="Times New Roman" pitchFamily="18" charset="0"/>
              </a:rPr>
              <a:t>Iron</a:t>
            </a:r>
            <a:r>
              <a:rPr lang="fr-FR" b="1" dirty="0" smtClean="0">
                <a:latin typeface="Times New Roman" pitchFamily="18" charset="0"/>
                <a:cs typeface="Times New Roman" pitchFamily="18" charset="0"/>
              </a:rPr>
              <a:t> mine</a:t>
            </a:r>
            <a:endParaRPr lang="fr-FR" b="1" dirty="0">
              <a:latin typeface="Times New Roman" pitchFamily="18" charset="0"/>
              <a:cs typeface="Times New Roman" pitchFamily="18" charset="0"/>
            </a:endParaRPr>
          </a:p>
        </p:txBody>
      </p:sp>
      <p:sp>
        <p:nvSpPr>
          <p:cNvPr id="20" name="ZoneTexte 19"/>
          <p:cNvSpPr txBox="1"/>
          <p:nvPr/>
        </p:nvSpPr>
        <p:spPr>
          <a:xfrm>
            <a:off x="7436513" y="1688077"/>
            <a:ext cx="1447832" cy="369332"/>
          </a:xfrm>
          <a:prstGeom prst="rect">
            <a:avLst/>
          </a:prstGeom>
          <a:noFill/>
        </p:spPr>
        <p:txBody>
          <a:bodyPr wrap="none" rtlCol="0">
            <a:spAutoFit/>
          </a:bodyPr>
          <a:lstStyle/>
          <a:p>
            <a:r>
              <a:rPr lang="fr-FR" b="1" dirty="0" smtClean="0">
                <a:latin typeface="Times New Roman" pitchFamily="18" charset="0"/>
                <a:cs typeface="Times New Roman" pitchFamily="18" charset="0"/>
              </a:rPr>
              <a:t>Public dump</a:t>
            </a:r>
            <a:endParaRPr lang="fr-FR" b="1" dirty="0">
              <a:latin typeface="Times New Roman" pitchFamily="18" charset="0"/>
              <a:cs typeface="Times New Roman" pitchFamily="18" charset="0"/>
            </a:endParaRPr>
          </a:p>
        </p:txBody>
      </p:sp>
      <p:sp>
        <p:nvSpPr>
          <p:cNvPr id="21" name="ZoneTexte 20"/>
          <p:cNvSpPr txBox="1"/>
          <p:nvPr/>
        </p:nvSpPr>
        <p:spPr>
          <a:xfrm>
            <a:off x="5513698" y="5363570"/>
            <a:ext cx="1939570" cy="369332"/>
          </a:xfrm>
          <a:prstGeom prst="rect">
            <a:avLst/>
          </a:prstGeom>
          <a:noFill/>
        </p:spPr>
        <p:txBody>
          <a:bodyPr wrap="none" rtlCol="0">
            <a:spAutoFit/>
          </a:bodyPr>
          <a:lstStyle/>
          <a:p>
            <a:r>
              <a:rPr lang="fr-FR" b="1" dirty="0" err="1" smtClean="0">
                <a:solidFill>
                  <a:srgbClr val="FF0000"/>
                </a:solidFill>
              </a:rPr>
              <a:t>Watershed</a:t>
            </a:r>
            <a:r>
              <a:rPr lang="fr-FR" b="1" dirty="0" smtClean="0">
                <a:solidFill>
                  <a:srgbClr val="FF0000"/>
                </a:solidFill>
              </a:rPr>
              <a:t> </a:t>
            </a:r>
            <a:r>
              <a:rPr lang="fr-FR" b="1" dirty="0" err="1" smtClean="0">
                <a:solidFill>
                  <a:srgbClr val="FF0000"/>
                </a:solidFill>
              </a:rPr>
              <a:t>limit</a:t>
            </a:r>
            <a:endParaRPr lang="fr-F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1000" fill="hold"/>
                                        <p:tgtEl>
                                          <p:spTgt spid="29"/>
                                        </p:tgtEl>
                                        <p:attrNameLst>
                                          <p:attrName>ppt_x</p:attrName>
                                        </p:attrNameLst>
                                      </p:cBhvr>
                                      <p:tavLst>
                                        <p:tav tm="0">
                                          <p:val>
                                            <p:strVal val="#ppt_x"/>
                                          </p:val>
                                        </p:tav>
                                        <p:tav tm="100000">
                                          <p:val>
                                            <p:strVal val="#ppt_x"/>
                                          </p:val>
                                        </p:tav>
                                      </p:tavLst>
                                    </p:anim>
                                    <p:anim calcmode="lin" valueType="num">
                                      <p:cBhvr additive="base">
                                        <p:cTn id="13" dur="10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1000" fill="hold"/>
                                        <p:tgtEl>
                                          <p:spTgt spid="21"/>
                                        </p:tgtEl>
                                        <p:attrNameLst>
                                          <p:attrName>ppt_x</p:attrName>
                                        </p:attrNameLst>
                                      </p:cBhvr>
                                      <p:tavLst>
                                        <p:tav tm="0">
                                          <p:val>
                                            <p:strVal val="#ppt_x"/>
                                          </p:val>
                                        </p:tav>
                                        <p:tav tm="100000">
                                          <p:val>
                                            <p:strVal val="#ppt_x"/>
                                          </p:val>
                                        </p:tav>
                                      </p:tavLst>
                                    </p:anim>
                                    <p:anim calcmode="lin" valueType="num">
                                      <p:cBhvr additive="base">
                                        <p:cTn id="17"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10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10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10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1000"/>
                                        <p:tgtEl>
                                          <p:spTgt spid="1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1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1000" fill="hold"/>
                                        <p:tgtEl>
                                          <p:spTgt spid="31"/>
                                        </p:tgtEl>
                                        <p:attrNameLst>
                                          <p:attrName>ppt_x</p:attrName>
                                        </p:attrNameLst>
                                      </p:cBhvr>
                                      <p:tavLst>
                                        <p:tav tm="0">
                                          <p:val>
                                            <p:strVal val="#ppt_x"/>
                                          </p:val>
                                        </p:tav>
                                        <p:tav tm="100000">
                                          <p:val>
                                            <p:strVal val="#ppt_x"/>
                                          </p:val>
                                        </p:tav>
                                      </p:tavLst>
                                    </p:anim>
                                    <p:anim calcmode="lin" valueType="num">
                                      <p:cBhvr additive="base">
                                        <p:cTn id="55" dur="1000" fill="hold"/>
                                        <p:tgtEl>
                                          <p:spTgt spid="31"/>
                                        </p:tgtEl>
                                        <p:attrNameLst>
                                          <p:attrName>ppt_y</p:attrName>
                                        </p:attrNameLst>
                                      </p:cBhvr>
                                      <p:tavLst>
                                        <p:tav tm="0">
                                          <p:val>
                                            <p:strVal val="0-#ppt_h/2"/>
                                          </p:val>
                                        </p:tav>
                                        <p:tav tm="100000">
                                          <p:val>
                                            <p:strVal val="#ppt_y"/>
                                          </p:val>
                                        </p:tav>
                                      </p:tavLst>
                                    </p:anim>
                                  </p:childTnLst>
                                </p:cTn>
                              </p:par>
                              <p:par>
                                <p:cTn id="56" presetID="2" presetClass="entr" presetSubtype="1"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1000" fill="hold"/>
                                        <p:tgtEl>
                                          <p:spTgt spid="32"/>
                                        </p:tgtEl>
                                        <p:attrNameLst>
                                          <p:attrName>ppt_x</p:attrName>
                                        </p:attrNameLst>
                                      </p:cBhvr>
                                      <p:tavLst>
                                        <p:tav tm="0">
                                          <p:val>
                                            <p:strVal val="#ppt_x"/>
                                          </p:val>
                                        </p:tav>
                                        <p:tav tm="100000">
                                          <p:val>
                                            <p:strVal val="#ppt_x"/>
                                          </p:val>
                                        </p:tav>
                                      </p:tavLst>
                                    </p:anim>
                                    <p:anim calcmode="lin" valueType="num">
                                      <p:cBhvr additive="base">
                                        <p:cTn id="65"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p:cTn id="70" dur="500" fill="hold"/>
                                        <p:tgtEl>
                                          <p:spTgt spid="34"/>
                                        </p:tgtEl>
                                        <p:attrNameLst>
                                          <p:attrName>ppt_w</p:attrName>
                                        </p:attrNameLst>
                                      </p:cBhvr>
                                      <p:tavLst>
                                        <p:tav tm="0">
                                          <p:val>
                                            <p:fltVal val="0"/>
                                          </p:val>
                                        </p:tav>
                                        <p:tav tm="100000">
                                          <p:val>
                                            <p:strVal val="#ppt_w"/>
                                          </p:val>
                                        </p:tav>
                                      </p:tavLst>
                                    </p:anim>
                                    <p:anim calcmode="lin" valueType="num">
                                      <p:cBhvr>
                                        <p:cTn id="71" dur="500" fill="hold"/>
                                        <p:tgtEl>
                                          <p:spTgt spid="34"/>
                                        </p:tgtEl>
                                        <p:attrNameLst>
                                          <p:attrName>ppt_h</p:attrName>
                                        </p:attrNameLst>
                                      </p:cBhvr>
                                      <p:tavLst>
                                        <p:tav tm="0">
                                          <p:val>
                                            <p:fltVal val="0"/>
                                          </p:val>
                                        </p:tav>
                                        <p:tav tm="100000">
                                          <p:val>
                                            <p:strVal val="#ppt_h"/>
                                          </p:val>
                                        </p:tav>
                                      </p:tavLst>
                                    </p:anim>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1000" fill="hold"/>
                                        <p:tgtEl>
                                          <p:spTgt spid="35"/>
                                        </p:tgtEl>
                                        <p:attrNameLst>
                                          <p:attrName>ppt_x</p:attrName>
                                        </p:attrNameLst>
                                      </p:cBhvr>
                                      <p:tavLst>
                                        <p:tav tm="0">
                                          <p:val>
                                            <p:strVal val="#ppt_x"/>
                                          </p:val>
                                        </p:tav>
                                        <p:tav tm="100000">
                                          <p:val>
                                            <p:strVal val="#ppt_x"/>
                                          </p:val>
                                        </p:tav>
                                      </p:tavLst>
                                    </p:anim>
                                    <p:anim calcmode="lin" valueType="num">
                                      <p:cBhvr additive="base">
                                        <p:cTn id="78" dur="1000" fill="hold"/>
                                        <p:tgtEl>
                                          <p:spTgt spid="35"/>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1000" fill="hold"/>
                                        <p:tgtEl>
                                          <p:spTgt spid="20"/>
                                        </p:tgtEl>
                                        <p:attrNameLst>
                                          <p:attrName>ppt_x</p:attrName>
                                        </p:attrNameLst>
                                      </p:cBhvr>
                                      <p:tavLst>
                                        <p:tav tm="0">
                                          <p:val>
                                            <p:strVal val="#ppt_x"/>
                                          </p:val>
                                        </p:tav>
                                        <p:tav tm="100000">
                                          <p:val>
                                            <p:strVal val="#ppt_x"/>
                                          </p:val>
                                        </p:tav>
                                      </p:tavLst>
                                    </p:anim>
                                    <p:anim calcmode="lin" valueType="num">
                                      <p:cBhvr additive="base">
                                        <p:cTn id="82"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additive="base">
                                        <p:cTn id="87" dur="1000" fill="hold"/>
                                        <p:tgtEl>
                                          <p:spTgt spid="36"/>
                                        </p:tgtEl>
                                        <p:attrNameLst>
                                          <p:attrName>ppt_x</p:attrName>
                                        </p:attrNameLst>
                                      </p:cBhvr>
                                      <p:tavLst>
                                        <p:tav tm="0">
                                          <p:val>
                                            <p:strVal val="#ppt_x"/>
                                          </p:val>
                                        </p:tav>
                                        <p:tav tm="100000">
                                          <p:val>
                                            <p:strVal val="#ppt_x"/>
                                          </p:val>
                                        </p:tav>
                                      </p:tavLst>
                                    </p:anim>
                                    <p:anim calcmode="lin" valueType="num">
                                      <p:cBhvr additive="base">
                                        <p:cTn id="88"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24" grpId="0" animBg="1"/>
      <p:bldP spid="25" grpId="0" animBg="1"/>
      <p:bldP spid="29" grpId="0" animBg="1"/>
      <p:bldP spid="30" grpId="0" animBg="1"/>
      <p:bldP spid="34" grpId="0" animBg="1"/>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carte topo.jpg"/>
          <p:cNvPicPr>
            <a:picLocks noChangeAspect="1"/>
          </p:cNvPicPr>
          <p:nvPr/>
        </p:nvPicPr>
        <p:blipFill>
          <a:blip r:embed="rId2"/>
          <a:stretch>
            <a:fillRect/>
          </a:stretch>
        </p:blipFill>
        <p:spPr>
          <a:xfrm>
            <a:off x="590551" y="835574"/>
            <a:ext cx="11036820" cy="5174703"/>
          </a:xfrm>
          <a:prstGeom prst="rect">
            <a:avLst/>
          </a:prstGeom>
        </p:spPr>
      </p:pic>
      <p:sp>
        <p:nvSpPr>
          <p:cNvPr id="7" name="Forme libre 6"/>
          <p:cNvSpPr/>
          <p:nvPr/>
        </p:nvSpPr>
        <p:spPr>
          <a:xfrm>
            <a:off x="5561938" y="3566162"/>
            <a:ext cx="1240404" cy="1225801"/>
          </a:xfrm>
          <a:custGeom>
            <a:avLst/>
            <a:gdLst>
              <a:gd name="connsiteX0" fmla="*/ 0 w 1240404"/>
              <a:gd name="connsiteY0" fmla="*/ 1216550 h 1225801"/>
              <a:gd name="connsiteX1" fmla="*/ 63611 w 1240404"/>
              <a:gd name="connsiteY1" fmla="*/ 1224501 h 1225801"/>
              <a:gd name="connsiteX2" fmla="*/ 95416 w 1240404"/>
              <a:gd name="connsiteY2" fmla="*/ 1220525 h 1225801"/>
              <a:gd name="connsiteX3" fmla="*/ 123246 w 1240404"/>
              <a:gd name="connsiteY3" fmla="*/ 1200647 h 1225801"/>
              <a:gd name="connsiteX4" fmla="*/ 147100 w 1240404"/>
              <a:gd name="connsiteY4" fmla="*/ 1188720 h 1225801"/>
              <a:gd name="connsiteX5" fmla="*/ 170953 w 1240404"/>
              <a:gd name="connsiteY5" fmla="*/ 1176793 h 1225801"/>
              <a:gd name="connsiteX6" fmla="*/ 186856 w 1240404"/>
              <a:gd name="connsiteY6" fmla="*/ 1160890 h 1225801"/>
              <a:gd name="connsiteX7" fmla="*/ 198783 w 1240404"/>
              <a:gd name="connsiteY7" fmla="*/ 1148963 h 1225801"/>
              <a:gd name="connsiteX8" fmla="*/ 206734 w 1240404"/>
              <a:gd name="connsiteY8" fmla="*/ 1137037 h 1225801"/>
              <a:gd name="connsiteX9" fmla="*/ 234564 w 1240404"/>
              <a:gd name="connsiteY9" fmla="*/ 1133061 h 1225801"/>
              <a:gd name="connsiteX10" fmla="*/ 266369 w 1240404"/>
              <a:gd name="connsiteY10" fmla="*/ 1137037 h 1225801"/>
              <a:gd name="connsiteX11" fmla="*/ 278296 w 1240404"/>
              <a:gd name="connsiteY11" fmla="*/ 1141012 h 1225801"/>
              <a:gd name="connsiteX12" fmla="*/ 310101 w 1240404"/>
              <a:gd name="connsiteY12" fmla="*/ 1133061 h 1225801"/>
              <a:gd name="connsiteX13" fmla="*/ 337931 w 1240404"/>
              <a:gd name="connsiteY13" fmla="*/ 1109207 h 1225801"/>
              <a:gd name="connsiteX14" fmla="*/ 349858 w 1240404"/>
              <a:gd name="connsiteY14" fmla="*/ 1105231 h 1225801"/>
              <a:gd name="connsiteX15" fmla="*/ 401541 w 1240404"/>
              <a:gd name="connsiteY15" fmla="*/ 1097280 h 1225801"/>
              <a:gd name="connsiteX16" fmla="*/ 413468 w 1240404"/>
              <a:gd name="connsiteY16" fmla="*/ 1093304 h 1225801"/>
              <a:gd name="connsiteX17" fmla="*/ 433346 w 1240404"/>
              <a:gd name="connsiteY17" fmla="*/ 1077402 h 1225801"/>
              <a:gd name="connsiteX18" fmla="*/ 481054 w 1240404"/>
              <a:gd name="connsiteY18" fmla="*/ 1073426 h 1225801"/>
              <a:gd name="connsiteX19" fmla="*/ 489006 w 1240404"/>
              <a:gd name="connsiteY19" fmla="*/ 1065475 h 1225801"/>
              <a:gd name="connsiteX20" fmla="*/ 496957 w 1240404"/>
              <a:gd name="connsiteY20" fmla="*/ 1041621 h 1225801"/>
              <a:gd name="connsiteX21" fmla="*/ 492981 w 1240404"/>
              <a:gd name="connsiteY21" fmla="*/ 1025718 h 1225801"/>
              <a:gd name="connsiteX22" fmla="*/ 489006 w 1240404"/>
              <a:gd name="connsiteY22" fmla="*/ 970059 h 1225801"/>
              <a:gd name="connsiteX23" fmla="*/ 500933 w 1240404"/>
              <a:gd name="connsiteY23" fmla="*/ 966083 h 1225801"/>
              <a:gd name="connsiteX24" fmla="*/ 512860 w 1240404"/>
              <a:gd name="connsiteY24" fmla="*/ 958132 h 1225801"/>
              <a:gd name="connsiteX25" fmla="*/ 524786 w 1240404"/>
              <a:gd name="connsiteY25" fmla="*/ 918376 h 1225801"/>
              <a:gd name="connsiteX26" fmla="*/ 532738 w 1240404"/>
              <a:gd name="connsiteY26" fmla="*/ 910424 h 1225801"/>
              <a:gd name="connsiteX27" fmla="*/ 540689 w 1240404"/>
              <a:gd name="connsiteY27" fmla="*/ 898497 h 1225801"/>
              <a:gd name="connsiteX28" fmla="*/ 548640 w 1240404"/>
              <a:gd name="connsiteY28" fmla="*/ 874643 h 1225801"/>
              <a:gd name="connsiteX29" fmla="*/ 556592 w 1240404"/>
              <a:gd name="connsiteY29" fmla="*/ 858741 h 1225801"/>
              <a:gd name="connsiteX30" fmla="*/ 564543 w 1240404"/>
              <a:gd name="connsiteY30" fmla="*/ 846814 h 1225801"/>
              <a:gd name="connsiteX31" fmla="*/ 572494 w 1240404"/>
              <a:gd name="connsiteY31" fmla="*/ 818984 h 1225801"/>
              <a:gd name="connsiteX32" fmla="*/ 576470 w 1240404"/>
              <a:gd name="connsiteY32" fmla="*/ 807057 h 1225801"/>
              <a:gd name="connsiteX33" fmla="*/ 604300 w 1240404"/>
              <a:gd name="connsiteY33" fmla="*/ 775252 h 1225801"/>
              <a:gd name="connsiteX34" fmla="*/ 612251 w 1240404"/>
              <a:gd name="connsiteY34" fmla="*/ 763325 h 1225801"/>
              <a:gd name="connsiteX35" fmla="*/ 636105 w 1240404"/>
              <a:gd name="connsiteY35" fmla="*/ 747423 h 1225801"/>
              <a:gd name="connsiteX36" fmla="*/ 652007 w 1240404"/>
              <a:gd name="connsiteY36" fmla="*/ 727544 h 1225801"/>
              <a:gd name="connsiteX37" fmla="*/ 663934 w 1240404"/>
              <a:gd name="connsiteY37" fmla="*/ 723569 h 1225801"/>
              <a:gd name="connsiteX38" fmla="*/ 683813 w 1240404"/>
              <a:gd name="connsiteY38" fmla="*/ 707666 h 1225801"/>
              <a:gd name="connsiteX39" fmla="*/ 695740 w 1240404"/>
              <a:gd name="connsiteY39" fmla="*/ 699715 h 1225801"/>
              <a:gd name="connsiteX40" fmla="*/ 715618 w 1240404"/>
              <a:gd name="connsiteY40" fmla="*/ 683812 h 1225801"/>
              <a:gd name="connsiteX41" fmla="*/ 735496 w 1240404"/>
              <a:gd name="connsiteY41" fmla="*/ 663934 h 1225801"/>
              <a:gd name="connsiteX42" fmla="*/ 743447 w 1240404"/>
              <a:gd name="connsiteY42" fmla="*/ 652007 h 1225801"/>
              <a:gd name="connsiteX43" fmla="*/ 767301 w 1240404"/>
              <a:gd name="connsiteY43" fmla="*/ 640080 h 1225801"/>
              <a:gd name="connsiteX44" fmla="*/ 775253 w 1240404"/>
              <a:gd name="connsiteY44" fmla="*/ 632129 h 1225801"/>
              <a:gd name="connsiteX45" fmla="*/ 799106 w 1240404"/>
              <a:gd name="connsiteY45" fmla="*/ 616226 h 1225801"/>
              <a:gd name="connsiteX46" fmla="*/ 826936 w 1240404"/>
              <a:gd name="connsiteY46" fmla="*/ 592372 h 1225801"/>
              <a:gd name="connsiteX47" fmla="*/ 834887 w 1240404"/>
              <a:gd name="connsiteY47" fmla="*/ 580445 h 1225801"/>
              <a:gd name="connsiteX48" fmla="*/ 838863 w 1240404"/>
              <a:gd name="connsiteY48" fmla="*/ 568518 h 1225801"/>
              <a:gd name="connsiteX49" fmla="*/ 850790 w 1240404"/>
              <a:gd name="connsiteY49" fmla="*/ 556591 h 1225801"/>
              <a:gd name="connsiteX50" fmla="*/ 866693 w 1240404"/>
              <a:gd name="connsiteY50" fmla="*/ 536713 h 1225801"/>
              <a:gd name="connsiteX51" fmla="*/ 874644 w 1240404"/>
              <a:gd name="connsiteY51" fmla="*/ 524786 h 1225801"/>
              <a:gd name="connsiteX52" fmla="*/ 898498 w 1240404"/>
              <a:gd name="connsiteY52" fmla="*/ 512859 h 1225801"/>
              <a:gd name="connsiteX53" fmla="*/ 922352 w 1240404"/>
              <a:gd name="connsiteY53" fmla="*/ 496957 h 1225801"/>
              <a:gd name="connsiteX54" fmla="*/ 930303 w 1240404"/>
              <a:gd name="connsiteY54" fmla="*/ 489005 h 1225801"/>
              <a:gd name="connsiteX55" fmla="*/ 954157 w 1240404"/>
              <a:gd name="connsiteY55" fmla="*/ 473103 h 1225801"/>
              <a:gd name="connsiteX56" fmla="*/ 981986 w 1240404"/>
              <a:gd name="connsiteY56" fmla="*/ 445273 h 1225801"/>
              <a:gd name="connsiteX57" fmla="*/ 989938 w 1240404"/>
              <a:gd name="connsiteY57" fmla="*/ 437322 h 1225801"/>
              <a:gd name="connsiteX58" fmla="*/ 997889 w 1240404"/>
              <a:gd name="connsiteY58" fmla="*/ 421419 h 1225801"/>
              <a:gd name="connsiteX59" fmla="*/ 989938 w 1240404"/>
              <a:gd name="connsiteY59" fmla="*/ 409492 h 1225801"/>
              <a:gd name="connsiteX60" fmla="*/ 993913 w 1240404"/>
              <a:gd name="connsiteY60" fmla="*/ 373711 h 1225801"/>
              <a:gd name="connsiteX61" fmla="*/ 1005840 w 1240404"/>
              <a:gd name="connsiteY61" fmla="*/ 365760 h 1225801"/>
              <a:gd name="connsiteX62" fmla="*/ 1013792 w 1240404"/>
              <a:gd name="connsiteY62" fmla="*/ 357809 h 1225801"/>
              <a:gd name="connsiteX63" fmla="*/ 1001865 w 1240404"/>
              <a:gd name="connsiteY63" fmla="*/ 353833 h 1225801"/>
              <a:gd name="connsiteX64" fmla="*/ 1005840 w 1240404"/>
              <a:gd name="connsiteY64" fmla="*/ 333955 h 1225801"/>
              <a:gd name="connsiteX65" fmla="*/ 1029694 w 1240404"/>
              <a:gd name="connsiteY65" fmla="*/ 286247 h 1225801"/>
              <a:gd name="connsiteX66" fmla="*/ 1037646 w 1240404"/>
              <a:gd name="connsiteY66" fmla="*/ 278296 h 1225801"/>
              <a:gd name="connsiteX67" fmla="*/ 1045597 w 1240404"/>
              <a:gd name="connsiteY67" fmla="*/ 266369 h 1225801"/>
              <a:gd name="connsiteX68" fmla="*/ 1061500 w 1240404"/>
              <a:gd name="connsiteY68" fmla="*/ 250466 h 1225801"/>
              <a:gd name="connsiteX69" fmla="*/ 1077402 w 1240404"/>
              <a:gd name="connsiteY69" fmla="*/ 230588 h 1225801"/>
              <a:gd name="connsiteX70" fmla="*/ 1085353 w 1240404"/>
              <a:gd name="connsiteY70" fmla="*/ 218661 h 1225801"/>
              <a:gd name="connsiteX71" fmla="*/ 1105232 w 1240404"/>
              <a:gd name="connsiteY71" fmla="*/ 202758 h 1225801"/>
              <a:gd name="connsiteX72" fmla="*/ 1113183 w 1240404"/>
              <a:gd name="connsiteY72" fmla="*/ 186856 h 1225801"/>
              <a:gd name="connsiteX73" fmla="*/ 1125110 w 1240404"/>
              <a:gd name="connsiteY73" fmla="*/ 178904 h 1225801"/>
              <a:gd name="connsiteX74" fmla="*/ 1152940 w 1240404"/>
              <a:gd name="connsiteY74" fmla="*/ 166977 h 1225801"/>
              <a:gd name="connsiteX75" fmla="*/ 1160891 w 1240404"/>
              <a:gd name="connsiteY75" fmla="*/ 143123 h 1225801"/>
              <a:gd name="connsiteX76" fmla="*/ 1168842 w 1240404"/>
              <a:gd name="connsiteY76" fmla="*/ 107343 h 1225801"/>
              <a:gd name="connsiteX77" fmla="*/ 1184745 w 1240404"/>
              <a:gd name="connsiteY77" fmla="*/ 87464 h 1225801"/>
              <a:gd name="connsiteX78" fmla="*/ 1208599 w 1240404"/>
              <a:gd name="connsiteY78" fmla="*/ 55659 h 1225801"/>
              <a:gd name="connsiteX79" fmla="*/ 1220526 w 1240404"/>
              <a:gd name="connsiteY79" fmla="*/ 35781 h 1225801"/>
              <a:gd name="connsiteX80" fmla="*/ 1232453 w 1240404"/>
              <a:gd name="connsiteY80" fmla="*/ 15903 h 1225801"/>
              <a:gd name="connsiteX81" fmla="*/ 1240404 w 1240404"/>
              <a:gd name="connsiteY81" fmla="*/ 0 h 1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240404" h="1225801">
                <a:moveTo>
                  <a:pt x="0" y="1216550"/>
                </a:moveTo>
                <a:cubicBezTo>
                  <a:pt x="19637" y="1219822"/>
                  <a:pt x="44507" y="1224501"/>
                  <a:pt x="63611" y="1224501"/>
                </a:cubicBezTo>
                <a:cubicBezTo>
                  <a:pt x="74295" y="1224501"/>
                  <a:pt x="84814" y="1221850"/>
                  <a:pt x="95416" y="1220525"/>
                </a:cubicBezTo>
                <a:cubicBezTo>
                  <a:pt x="125001" y="1210665"/>
                  <a:pt x="85514" y="1225801"/>
                  <a:pt x="123246" y="1200647"/>
                </a:cubicBezTo>
                <a:cubicBezTo>
                  <a:pt x="157431" y="1177858"/>
                  <a:pt x="114176" y="1205183"/>
                  <a:pt x="147100" y="1188720"/>
                </a:cubicBezTo>
                <a:cubicBezTo>
                  <a:pt x="177927" y="1173306"/>
                  <a:pt x="140973" y="1186787"/>
                  <a:pt x="170953" y="1176793"/>
                </a:cubicBezTo>
                <a:lnTo>
                  <a:pt x="186856" y="1160890"/>
                </a:lnTo>
                <a:cubicBezTo>
                  <a:pt x="190832" y="1156914"/>
                  <a:pt x="195664" y="1153641"/>
                  <a:pt x="198783" y="1148963"/>
                </a:cubicBezTo>
                <a:cubicBezTo>
                  <a:pt x="201433" y="1144988"/>
                  <a:pt x="202368" y="1138977"/>
                  <a:pt x="206734" y="1137037"/>
                </a:cubicBezTo>
                <a:cubicBezTo>
                  <a:pt x="215297" y="1133231"/>
                  <a:pt x="225287" y="1134386"/>
                  <a:pt x="234564" y="1133061"/>
                </a:cubicBezTo>
                <a:cubicBezTo>
                  <a:pt x="245166" y="1134386"/>
                  <a:pt x="255857" y="1135126"/>
                  <a:pt x="266369" y="1137037"/>
                </a:cubicBezTo>
                <a:cubicBezTo>
                  <a:pt x="270492" y="1137787"/>
                  <a:pt x="274105" y="1141012"/>
                  <a:pt x="278296" y="1141012"/>
                </a:cubicBezTo>
                <a:cubicBezTo>
                  <a:pt x="287894" y="1141012"/>
                  <a:pt x="300688" y="1136199"/>
                  <a:pt x="310101" y="1133061"/>
                </a:cubicBezTo>
                <a:cubicBezTo>
                  <a:pt x="319884" y="1123278"/>
                  <a:pt x="325820" y="1115262"/>
                  <a:pt x="337931" y="1109207"/>
                </a:cubicBezTo>
                <a:cubicBezTo>
                  <a:pt x="341679" y="1107333"/>
                  <a:pt x="345792" y="1106247"/>
                  <a:pt x="349858" y="1105231"/>
                </a:cubicBezTo>
                <a:cubicBezTo>
                  <a:pt x="368064" y="1100680"/>
                  <a:pt x="382241" y="1099693"/>
                  <a:pt x="401541" y="1097280"/>
                </a:cubicBezTo>
                <a:cubicBezTo>
                  <a:pt x="405517" y="1095955"/>
                  <a:pt x="409874" y="1095460"/>
                  <a:pt x="413468" y="1093304"/>
                </a:cubicBezTo>
                <a:cubicBezTo>
                  <a:pt x="422355" y="1087972"/>
                  <a:pt x="421416" y="1079788"/>
                  <a:pt x="433346" y="1077402"/>
                </a:cubicBezTo>
                <a:cubicBezTo>
                  <a:pt x="448994" y="1074272"/>
                  <a:pt x="465151" y="1074751"/>
                  <a:pt x="481054" y="1073426"/>
                </a:cubicBezTo>
                <a:cubicBezTo>
                  <a:pt x="483705" y="1070776"/>
                  <a:pt x="487330" y="1068828"/>
                  <a:pt x="489006" y="1065475"/>
                </a:cubicBezTo>
                <a:cubicBezTo>
                  <a:pt x="492754" y="1057978"/>
                  <a:pt x="496957" y="1041621"/>
                  <a:pt x="496957" y="1041621"/>
                </a:cubicBezTo>
                <a:cubicBezTo>
                  <a:pt x="495632" y="1036320"/>
                  <a:pt x="495133" y="1030740"/>
                  <a:pt x="492981" y="1025718"/>
                </a:cubicBezTo>
                <a:cubicBezTo>
                  <a:pt x="481580" y="999116"/>
                  <a:pt x="470293" y="1026196"/>
                  <a:pt x="489006" y="970059"/>
                </a:cubicBezTo>
                <a:cubicBezTo>
                  <a:pt x="490331" y="966083"/>
                  <a:pt x="497185" y="967957"/>
                  <a:pt x="500933" y="966083"/>
                </a:cubicBezTo>
                <a:cubicBezTo>
                  <a:pt x="505207" y="963946"/>
                  <a:pt x="508884" y="960782"/>
                  <a:pt x="512860" y="958132"/>
                </a:cubicBezTo>
                <a:cubicBezTo>
                  <a:pt x="532334" y="928919"/>
                  <a:pt x="507730" y="969544"/>
                  <a:pt x="524786" y="918376"/>
                </a:cubicBezTo>
                <a:cubicBezTo>
                  <a:pt x="525971" y="914820"/>
                  <a:pt x="530396" y="913351"/>
                  <a:pt x="532738" y="910424"/>
                </a:cubicBezTo>
                <a:cubicBezTo>
                  <a:pt x="535723" y="906693"/>
                  <a:pt x="538748" y="902863"/>
                  <a:pt x="540689" y="898497"/>
                </a:cubicBezTo>
                <a:cubicBezTo>
                  <a:pt x="544093" y="890838"/>
                  <a:pt x="544891" y="882139"/>
                  <a:pt x="548640" y="874643"/>
                </a:cubicBezTo>
                <a:cubicBezTo>
                  <a:pt x="551291" y="869342"/>
                  <a:pt x="553652" y="863887"/>
                  <a:pt x="556592" y="858741"/>
                </a:cubicBezTo>
                <a:cubicBezTo>
                  <a:pt x="558963" y="854592"/>
                  <a:pt x="562406" y="851088"/>
                  <a:pt x="564543" y="846814"/>
                </a:cubicBezTo>
                <a:cubicBezTo>
                  <a:pt x="567723" y="840454"/>
                  <a:pt x="570794" y="824936"/>
                  <a:pt x="572494" y="818984"/>
                </a:cubicBezTo>
                <a:cubicBezTo>
                  <a:pt x="573645" y="814954"/>
                  <a:pt x="574145" y="810544"/>
                  <a:pt x="576470" y="807057"/>
                </a:cubicBezTo>
                <a:cubicBezTo>
                  <a:pt x="614194" y="750470"/>
                  <a:pt x="583435" y="801333"/>
                  <a:pt x="604300" y="775252"/>
                </a:cubicBezTo>
                <a:cubicBezTo>
                  <a:pt x="607285" y="771521"/>
                  <a:pt x="608655" y="766471"/>
                  <a:pt x="612251" y="763325"/>
                </a:cubicBezTo>
                <a:cubicBezTo>
                  <a:pt x="619443" y="757032"/>
                  <a:pt x="636105" y="747423"/>
                  <a:pt x="636105" y="747423"/>
                </a:cubicBezTo>
                <a:cubicBezTo>
                  <a:pt x="639715" y="742008"/>
                  <a:pt x="645714" y="731320"/>
                  <a:pt x="652007" y="727544"/>
                </a:cubicBezTo>
                <a:cubicBezTo>
                  <a:pt x="655600" y="725388"/>
                  <a:pt x="659958" y="724894"/>
                  <a:pt x="663934" y="723569"/>
                </a:cubicBezTo>
                <a:cubicBezTo>
                  <a:pt x="700658" y="699084"/>
                  <a:pt x="655476" y="730334"/>
                  <a:pt x="683813" y="707666"/>
                </a:cubicBezTo>
                <a:cubicBezTo>
                  <a:pt x="687544" y="704681"/>
                  <a:pt x="692009" y="702700"/>
                  <a:pt x="695740" y="699715"/>
                </a:cubicBezTo>
                <a:cubicBezTo>
                  <a:pt x="724064" y="677055"/>
                  <a:pt x="678909" y="708284"/>
                  <a:pt x="715618" y="683812"/>
                </a:cubicBezTo>
                <a:cubicBezTo>
                  <a:pt x="736821" y="652007"/>
                  <a:pt x="708992" y="690438"/>
                  <a:pt x="735496" y="663934"/>
                </a:cubicBezTo>
                <a:cubicBezTo>
                  <a:pt x="738875" y="660555"/>
                  <a:pt x="740068" y="655386"/>
                  <a:pt x="743447" y="652007"/>
                </a:cubicBezTo>
                <a:cubicBezTo>
                  <a:pt x="751153" y="644301"/>
                  <a:pt x="757602" y="643313"/>
                  <a:pt x="767301" y="640080"/>
                </a:cubicBezTo>
                <a:cubicBezTo>
                  <a:pt x="769952" y="637430"/>
                  <a:pt x="772254" y="634378"/>
                  <a:pt x="775253" y="632129"/>
                </a:cubicBezTo>
                <a:cubicBezTo>
                  <a:pt x="782898" y="626395"/>
                  <a:pt x="792349" y="622983"/>
                  <a:pt x="799106" y="616226"/>
                </a:cubicBezTo>
                <a:cubicBezTo>
                  <a:pt x="818388" y="596944"/>
                  <a:pt x="808771" y="604481"/>
                  <a:pt x="826936" y="592372"/>
                </a:cubicBezTo>
                <a:cubicBezTo>
                  <a:pt x="829586" y="588396"/>
                  <a:pt x="832750" y="584719"/>
                  <a:pt x="834887" y="580445"/>
                </a:cubicBezTo>
                <a:cubicBezTo>
                  <a:pt x="836761" y="576697"/>
                  <a:pt x="836538" y="572005"/>
                  <a:pt x="838863" y="568518"/>
                </a:cubicBezTo>
                <a:cubicBezTo>
                  <a:pt x="841982" y="563840"/>
                  <a:pt x="846814" y="560567"/>
                  <a:pt x="850790" y="556591"/>
                </a:cubicBezTo>
                <a:cubicBezTo>
                  <a:pt x="858531" y="533371"/>
                  <a:pt x="848710" y="554696"/>
                  <a:pt x="866693" y="536713"/>
                </a:cubicBezTo>
                <a:cubicBezTo>
                  <a:pt x="870072" y="533334"/>
                  <a:pt x="871265" y="528165"/>
                  <a:pt x="874644" y="524786"/>
                </a:cubicBezTo>
                <a:cubicBezTo>
                  <a:pt x="887878" y="511552"/>
                  <a:pt x="883950" y="520941"/>
                  <a:pt x="898498" y="512859"/>
                </a:cubicBezTo>
                <a:cubicBezTo>
                  <a:pt x="906852" y="508218"/>
                  <a:pt x="915595" y="503715"/>
                  <a:pt x="922352" y="496957"/>
                </a:cubicBezTo>
                <a:cubicBezTo>
                  <a:pt x="925002" y="494306"/>
                  <a:pt x="927304" y="491254"/>
                  <a:pt x="930303" y="489005"/>
                </a:cubicBezTo>
                <a:cubicBezTo>
                  <a:pt x="937948" y="483271"/>
                  <a:pt x="947400" y="479860"/>
                  <a:pt x="954157" y="473103"/>
                </a:cubicBezTo>
                <a:lnTo>
                  <a:pt x="981986" y="445273"/>
                </a:lnTo>
                <a:lnTo>
                  <a:pt x="989938" y="437322"/>
                </a:lnTo>
                <a:cubicBezTo>
                  <a:pt x="992588" y="432021"/>
                  <a:pt x="997889" y="427346"/>
                  <a:pt x="997889" y="421419"/>
                </a:cubicBezTo>
                <a:cubicBezTo>
                  <a:pt x="997889" y="416641"/>
                  <a:pt x="990335" y="414254"/>
                  <a:pt x="989938" y="409492"/>
                </a:cubicBezTo>
                <a:cubicBezTo>
                  <a:pt x="988941" y="397533"/>
                  <a:pt x="989812" y="384989"/>
                  <a:pt x="993913" y="373711"/>
                </a:cubicBezTo>
                <a:cubicBezTo>
                  <a:pt x="995546" y="369221"/>
                  <a:pt x="1002109" y="368745"/>
                  <a:pt x="1005840" y="365760"/>
                </a:cubicBezTo>
                <a:cubicBezTo>
                  <a:pt x="1008767" y="363419"/>
                  <a:pt x="1011141" y="360459"/>
                  <a:pt x="1013792" y="357809"/>
                </a:cubicBezTo>
                <a:cubicBezTo>
                  <a:pt x="1009816" y="356484"/>
                  <a:pt x="1003190" y="357809"/>
                  <a:pt x="1001865" y="353833"/>
                </a:cubicBezTo>
                <a:cubicBezTo>
                  <a:pt x="999728" y="347423"/>
                  <a:pt x="1004062" y="340474"/>
                  <a:pt x="1005840" y="333955"/>
                </a:cubicBezTo>
                <a:cubicBezTo>
                  <a:pt x="1010689" y="316176"/>
                  <a:pt x="1016127" y="299813"/>
                  <a:pt x="1029694" y="286247"/>
                </a:cubicBezTo>
                <a:cubicBezTo>
                  <a:pt x="1032345" y="283597"/>
                  <a:pt x="1035304" y="281223"/>
                  <a:pt x="1037646" y="278296"/>
                </a:cubicBezTo>
                <a:cubicBezTo>
                  <a:pt x="1040631" y="274565"/>
                  <a:pt x="1042487" y="269997"/>
                  <a:pt x="1045597" y="266369"/>
                </a:cubicBezTo>
                <a:cubicBezTo>
                  <a:pt x="1050476" y="260677"/>
                  <a:pt x="1061500" y="250466"/>
                  <a:pt x="1061500" y="250466"/>
                </a:cubicBezTo>
                <a:cubicBezTo>
                  <a:pt x="1069238" y="227247"/>
                  <a:pt x="1059420" y="248570"/>
                  <a:pt x="1077402" y="230588"/>
                </a:cubicBezTo>
                <a:cubicBezTo>
                  <a:pt x="1080781" y="227209"/>
                  <a:pt x="1082368" y="222392"/>
                  <a:pt x="1085353" y="218661"/>
                </a:cubicBezTo>
                <a:cubicBezTo>
                  <a:pt x="1091825" y="210571"/>
                  <a:pt x="1096380" y="208660"/>
                  <a:pt x="1105232" y="202758"/>
                </a:cubicBezTo>
                <a:cubicBezTo>
                  <a:pt x="1107882" y="197457"/>
                  <a:pt x="1109389" y="191409"/>
                  <a:pt x="1113183" y="186856"/>
                </a:cubicBezTo>
                <a:cubicBezTo>
                  <a:pt x="1116242" y="183185"/>
                  <a:pt x="1120961" y="181275"/>
                  <a:pt x="1125110" y="178904"/>
                </a:cubicBezTo>
                <a:cubicBezTo>
                  <a:pt x="1138862" y="171045"/>
                  <a:pt x="1139562" y="171437"/>
                  <a:pt x="1152940" y="166977"/>
                </a:cubicBezTo>
                <a:cubicBezTo>
                  <a:pt x="1155590" y="159026"/>
                  <a:pt x="1159248" y="151342"/>
                  <a:pt x="1160891" y="143123"/>
                </a:cubicBezTo>
                <a:cubicBezTo>
                  <a:pt x="1161600" y="139579"/>
                  <a:pt x="1166734" y="112261"/>
                  <a:pt x="1168842" y="107343"/>
                </a:cubicBezTo>
                <a:cubicBezTo>
                  <a:pt x="1175329" y="92207"/>
                  <a:pt x="1176194" y="98865"/>
                  <a:pt x="1184745" y="87464"/>
                </a:cubicBezTo>
                <a:cubicBezTo>
                  <a:pt x="1211714" y="51504"/>
                  <a:pt x="1190364" y="73892"/>
                  <a:pt x="1208599" y="55659"/>
                </a:cubicBezTo>
                <a:cubicBezTo>
                  <a:pt x="1219859" y="21872"/>
                  <a:pt x="1204154" y="63067"/>
                  <a:pt x="1220526" y="35781"/>
                </a:cubicBezTo>
                <a:cubicBezTo>
                  <a:pt x="1236009" y="9976"/>
                  <a:pt x="1212304" y="36049"/>
                  <a:pt x="1232453" y="15903"/>
                </a:cubicBezTo>
                <a:cubicBezTo>
                  <a:pt x="1237021" y="2198"/>
                  <a:pt x="1233465" y="6939"/>
                  <a:pt x="1240404"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Forme libre 7"/>
          <p:cNvSpPr/>
          <p:nvPr/>
        </p:nvSpPr>
        <p:spPr>
          <a:xfrm>
            <a:off x="6540247" y="3645299"/>
            <a:ext cx="426416" cy="1078418"/>
          </a:xfrm>
          <a:custGeom>
            <a:avLst/>
            <a:gdLst>
              <a:gd name="connsiteX0" fmla="*/ 8170 w 426416"/>
              <a:gd name="connsiteY0" fmla="*/ 1078418 h 1078418"/>
              <a:gd name="connsiteX1" fmla="*/ 8170 w 426416"/>
              <a:gd name="connsiteY1" fmla="*/ 1004610 h 1078418"/>
              <a:gd name="connsiteX2" fmla="*/ 12271 w 426416"/>
              <a:gd name="connsiteY2" fmla="*/ 992308 h 1078418"/>
              <a:gd name="connsiteX3" fmla="*/ 36873 w 426416"/>
              <a:gd name="connsiteY3" fmla="*/ 971806 h 1078418"/>
              <a:gd name="connsiteX4" fmla="*/ 40974 w 426416"/>
              <a:gd name="connsiteY4" fmla="*/ 959505 h 1078418"/>
              <a:gd name="connsiteX5" fmla="*/ 28672 w 426416"/>
              <a:gd name="connsiteY5" fmla="*/ 930801 h 1078418"/>
              <a:gd name="connsiteX6" fmla="*/ 28672 w 426416"/>
              <a:gd name="connsiteY6" fmla="*/ 885697 h 1078418"/>
              <a:gd name="connsiteX7" fmla="*/ 45074 w 426416"/>
              <a:gd name="connsiteY7" fmla="*/ 881596 h 1078418"/>
              <a:gd name="connsiteX8" fmla="*/ 45074 w 426416"/>
              <a:gd name="connsiteY8" fmla="*/ 791386 h 1078418"/>
              <a:gd name="connsiteX9" fmla="*/ 32773 w 426416"/>
              <a:gd name="connsiteY9" fmla="*/ 779085 h 1078418"/>
              <a:gd name="connsiteX10" fmla="*/ 36873 w 426416"/>
              <a:gd name="connsiteY10" fmla="*/ 758583 h 1078418"/>
              <a:gd name="connsiteX11" fmla="*/ 61476 w 426416"/>
              <a:gd name="connsiteY11" fmla="*/ 733980 h 1078418"/>
              <a:gd name="connsiteX12" fmla="*/ 69677 w 426416"/>
              <a:gd name="connsiteY12" fmla="*/ 721679 h 1078418"/>
              <a:gd name="connsiteX13" fmla="*/ 81978 w 426416"/>
              <a:gd name="connsiteY13" fmla="*/ 713478 h 1078418"/>
              <a:gd name="connsiteX14" fmla="*/ 98380 w 426416"/>
              <a:gd name="connsiteY14" fmla="*/ 688875 h 1078418"/>
              <a:gd name="connsiteX15" fmla="*/ 106581 w 426416"/>
              <a:gd name="connsiteY15" fmla="*/ 676574 h 1078418"/>
              <a:gd name="connsiteX16" fmla="*/ 102480 w 426416"/>
              <a:gd name="connsiteY16" fmla="*/ 660172 h 1078418"/>
              <a:gd name="connsiteX17" fmla="*/ 98380 w 426416"/>
              <a:gd name="connsiteY17" fmla="*/ 647871 h 1078418"/>
              <a:gd name="connsiteX18" fmla="*/ 102480 w 426416"/>
              <a:gd name="connsiteY18" fmla="*/ 594565 h 1078418"/>
              <a:gd name="connsiteX19" fmla="*/ 127083 w 426416"/>
              <a:gd name="connsiteY19" fmla="*/ 569962 h 1078418"/>
              <a:gd name="connsiteX20" fmla="*/ 139384 w 426416"/>
              <a:gd name="connsiteY20" fmla="*/ 557661 h 1078418"/>
              <a:gd name="connsiteX21" fmla="*/ 147585 w 426416"/>
              <a:gd name="connsiteY21" fmla="*/ 545359 h 1078418"/>
              <a:gd name="connsiteX22" fmla="*/ 159887 w 426416"/>
              <a:gd name="connsiteY22" fmla="*/ 541259 h 1078418"/>
              <a:gd name="connsiteX23" fmla="*/ 180389 w 426416"/>
              <a:gd name="connsiteY23" fmla="*/ 516656 h 1078418"/>
              <a:gd name="connsiteX24" fmla="*/ 192690 w 426416"/>
              <a:gd name="connsiteY24" fmla="*/ 508455 h 1078418"/>
              <a:gd name="connsiteX25" fmla="*/ 221393 w 426416"/>
              <a:gd name="connsiteY25" fmla="*/ 475652 h 1078418"/>
              <a:gd name="connsiteX26" fmla="*/ 237795 w 426416"/>
              <a:gd name="connsiteY26" fmla="*/ 451049 h 1078418"/>
              <a:gd name="connsiteX27" fmla="*/ 245996 w 426416"/>
              <a:gd name="connsiteY27" fmla="*/ 438748 h 1078418"/>
              <a:gd name="connsiteX28" fmla="*/ 250097 w 426416"/>
              <a:gd name="connsiteY28" fmla="*/ 426446 h 1078418"/>
              <a:gd name="connsiteX29" fmla="*/ 258297 w 426416"/>
              <a:gd name="connsiteY29" fmla="*/ 414145 h 1078418"/>
              <a:gd name="connsiteX30" fmla="*/ 262398 w 426416"/>
              <a:gd name="connsiteY30" fmla="*/ 401844 h 1078418"/>
              <a:gd name="connsiteX31" fmla="*/ 270599 w 426416"/>
              <a:gd name="connsiteY31" fmla="*/ 369040 h 1078418"/>
              <a:gd name="connsiteX32" fmla="*/ 266498 w 426416"/>
              <a:gd name="connsiteY32" fmla="*/ 332136 h 1078418"/>
              <a:gd name="connsiteX33" fmla="*/ 262398 w 426416"/>
              <a:gd name="connsiteY33" fmla="*/ 319835 h 1078418"/>
              <a:gd name="connsiteX34" fmla="*/ 258297 w 426416"/>
              <a:gd name="connsiteY34" fmla="*/ 274730 h 1078418"/>
              <a:gd name="connsiteX35" fmla="*/ 270599 w 426416"/>
              <a:gd name="connsiteY35" fmla="*/ 237826 h 1078418"/>
              <a:gd name="connsiteX36" fmla="*/ 282900 w 426416"/>
              <a:gd name="connsiteY36" fmla="*/ 229625 h 1078418"/>
              <a:gd name="connsiteX37" fmla="*/ 295202 w 426416"/>
              <a:gd name="connsiteY37" fmla="*/ 205022 h 1078418"/>
              <a:gd name="connsiteX38" fmla="*/ 299302 w 426416"/>
              <a:gd name="connsiteY38" fmla="*/ 192721 h 1078418"/>
              <a:gd name="connsiteX39" fmla="*/ 307503 w 426416"/>
              <a:gd name="connsiteY39" fmla="*/ 176319 h 1078418"/>
              <a:gd name="connsiteX40" fmla="*/ 311603 w 426416"/>
              <a:gd name="connsiteY40" fmla="*/ 164018 h 1078418"/>
              <a:gd name="connsiteX41" fmla="*/ 319804 w 426416"/>
              <a:gd name="connsiteY41" fmla="*/ 147616 h 1078418"/>
              <a:gd name="connsiteX42" fmla="*/ 323905 w 426416"/>
              <a:gd name="connsiteY42" fmla="*/ 135314 h 1078418"/>
              <a:gd name="connsiteX43" fmla="*/ 340306 w 426416"/>
              <a:gd name="connsiteY43" fmla="*/ 110712 h 1078418"/>
              <a:gd name="connsiteX44" fmla="*/ 356708 w 426416"/>
              <a:gd name="connsiteY44" fmla="*/ 90210 h 1078418"/>
              <a:gd name="connsiteX45" fmla="*/ 364909 w 426416"/>
              <a:gd name="connsiteY45" fmla="*/ 77908 h 1078418"/>
              <a:gd name="connsiteX46" fmla="*/ 389512 w 426416"/>
              <a:gd name="connsiteY46" fmla="*/ 53305 h 1078418"/>
              <a:gd name="connsiteX47" fmla="*/ 405914 w 426416"/>
              <a:gd name="connsiteY47" fmla="*/ 28703 h 1078418"/>
              <a:gd name="connsiteX48" fmla="*/ 418215 w 426416"/>
              <a:gd name="connsiteY48" fmla="*/ 4100 h 1078418"/>
              <a:gd name="connsiteX49" fmla="*/ 426416 w 426416"/>
              <a:gd name="connsiteY49" fmla="*/ 0 h 10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26416" h="1078418">
                <a:moveTo>
                  <a:pt x="8170" y="1078418"/>
                </a:moveTo>
                <a:cubicBezTo>
                  <a:pt x="0" y="1045733"/>
                  <a:pt x="1687" y="1059712"/>
                  <a:pt x="8170" y="1004610"/>
                </a:cubicBezTo>
                <a:cubicBezTo>
                  <a:pt x="8675" y="1000317"/>
                  <a:pt x="9873" y="995905"/>
                  <a:pt x="12271" y="992308"/>
                </a:cubicBezTo>
                <a:cubicBezTo>
                  <a:pt x="18585" y="982837"/>
                  <a:pt x="27797" y="977857"/>
                  <a:pt x="36873" y="971806"/>
                </a:cubicBezTo>
                <a:cubicBezTo>
                  <a:pt x="38240" y="967706"/>
                  <a:pt x="40974" y="963827"/>
                  <a:pt x="40974" y="959505"/>
                </a:cubicBezTo>
                <a:cubicBezTo>
                  <a:pt x="40974" y="946267"/>
                  <a:pt x="35367" y="940844"/>
                  <a:pt x="28672" y="930801"/>
                </a:cubicBezTo>
                <a:cubicBezTo>
                  <a:pt x="23436" y="915093"/>
                  <a:pt x="18047" y="904822"/>
                  <a:pt x="28672" y="885697"/>
                </a:cubicBezTo>
                <a:cubicBezTo>
                  <a:pt x="31409" y="880771"/>
                  <a:pt x="39607" y="882963"/>
                  <a:pt x="45074" y="881596"/>
                </a:cubicBezTo>
                <a:cubicBezTo>
                  <a:pt x="56258" y="848051"/>
                  <a:pt x="56276" y="852994"/>
                  <a:pt x="45074" y="791386"/>
                </a:cubicBezTo>
                <a:cubicBezTo>
                  <a:pt x="44037" y="785681"/>
                  <a:pt x="36873" y="783185"/>
                  <a:pt x="32773" y="779085"/>
                </a:cubicBezTo>
                <a:cubicBezTo>
                  <a:pt x="34140" y="772251"/>
                  <a:pt x="33131" y="764463"/>
                  <a:pt x="36873" y="758583"/>
                </a:cubicBezTo>
                <a:cubicBezTo>
                  <a:pt x="43100" y="748798"/>
                  <a:pt x="55042" y="743630"/>
                  <a:pt x="61476" y="733980"/>
                </a:cubicBezTo>
                <a:cubicBezTo>
                  <a:pt x="64210" y="729880"/>
                  <a:pt x="66192" y="725164"/>
                  <a:pt x="69677" y="721679"/>
                </a:cubicBezTo>
                <a:cubicBezTo>
                  <a:pt x="73162" y="718194"/>
                  <a:pt x="77878" y="716212"/>
                  <a:pt x="81978" y="713478"/>
                </a:cubicBezTo>
                <a:lnTo>
                  <a:pt x="98380" y="688875"/>
                </a:lnTo>
                <a:lnTo>
                  <a:pt x="106581" y="676574"/>
                </a:lnTo>
                <a:cubicBezTo>
                  <a:pt x="105214" y="671107"/>
                  <a:pt x="104028" y="665591"/>
                  <a:pt x="102480" y="660172"/>
                </a:cubicBezTo>
                <a:cubicBezTo>
                  <a:pt x="101293" y="656016"/>
                  <a:pt x="98380" y="652193"/>
                  <a:pt x="98380" y="647871"/>
                </a:cubicBezTo>
                <a:cubicBezTo>
                  <a:pt x="98380" y="630050"/>
                  <a:pt x="96319" y="611287"/>
                  <a:pt x="102480" y="594565"/>
                </a:cubicBezTo>
                <a:cubicBezTo>
                  <a:pt x="106489" y="583682"/>
                  <a:pt x="118882" y="578163"/>
                  <a:pt x="127083" y="569962"/>
                </a:cubicBezTo>
                <a:cubicBezTo>
                  <a:pt x="131183" y="565862"/>
                  <a:pt x="136168" y="562486"/>
                  <a:pt x="139384" y="557661"/>
                </a:cubicBezTo>
                <a:cubicBezTo>
                  <a:pt x="142118" y="553560"/>
                  <a:pt x="143737" y="548438"/>
                  <a:pt x="147585" y="545359"/>
                </a:cubicBezTo>
                <a:cubicBezTo>
                  <a:pt x="150960" y="542659"/>
                  <a:pt x="155786" y="542626"/>
                  <a:pt x="159887" y="541259"/>
                </a:cubicBezTo>
                <a:cubicBezTo>
                  <a:pt x="167950" y="529165"/>
                  <a:pt x="168551" y="526521"/>
                  <a:pt x="180389" y="516656"/>
                </a:cubicBezTo>
                <a:cubicBezTo>
                  <a:pt x="184175" y="513501"/>
                  <a:pt x="188590" y="511189"/>
                  <a:pt x="192690" y="508455"/>
                </a:cubicBezTo>
                <a:cubicBezTo>
                  <a:pt x="211826" y="479753"/>
                  <a:pt x="200891" y="489320"/>
                  <a:pt x="221393" y="475652"/>
                </a:cubicBezTo>
                <a:lnTo>
                  <a:pt x="237795" y="451049"/>
                </a:lnTo>
                <a:cubicBezTo>
                  <a:pt x="240529" y="446949"/>
                  <a:pt x="244438" y="443423"/>
                  <a:pt x="245996" y="438748"/>
                </a:cubicBezTo>
                <a:cubicBezTo>
                  <a:pt x="247363" y="434647"/>
                  <a:pt x="248164" y="430312"/>
                  <a:pt x="250097" y="426446"/>
                </a:cubicBezTo>
                <a:cubicBezTo>
                  <a:pt x="252301" y="422038"/>
                  <a:pt x="256093" y="418553"/>
                  <a:pt x="258297" y="414145"/>
                </a:cubicBezTo>
                <a:cubicBezTo>
                  <a:pt x="260230" y="410279"/>
                  <a:pt x="261261" y="406014"/>
                  <a:pt x="262398" y="401844"/>
                </a:cubicBezTo>
                <a:cubicBezTo>
                  <a:pt x="265364" y="390970"/>
                  <a:pt x="270599" y="369040"/>
                  <a:pt x="270599" y="369040"/>
                </a:cubicBezTo>
                <a:cubicBezTo>
                  <a:pt x="269232" y="356739"/>
                  <a:pt x="268533" y="344345"/>
                  <a:pt x="266498" y="332136"/>
                </a:cubicBezTo>
                <a:cubicBezTo>
                  <a:pt x="265787" y="327873"/>
                  <a:pt x="263009" y="324114"/>
                  <a:pt x="262398" y="319835"/>
                </a:cubicBezTo>
                <a:cubicBezTo>
                  <a:pt x="260263" y="304890"/>
                  <a:pt x="259664" y="289765"/>
                  <a:pt x="258297" y="274730"/>
                </a:cubicBezTo>
                <a:cubicBezTo>
                  <a:pt x="261047" y="258235"/>
                  <a:pt x="259067" y="249358"/>
                  <a:pt x="270599" y="237826"/>
                </a:cubicBezTo>
                <a:cubicBezTo>
                  <a:pt x="274084" y="234341"/>
                  <a:pt x="278800" y="232359"/>
                  <a:pt x="282900" y="229625"/>
                </a:cubicBezTo>
                <a:cubicBezTo>
                  <a:pt x="293209" y="198699"/>
                  <a:pt x="279302" y="236822"/>
                  <a:pt x="295202" y="205022"/>
                </a:cubicBezTo>
                <a:cubicBezTo>
                  <a:pt x="297135" y="201156"/>
                  <a:pt x="297599" y="196694"/>
                  <a:pt x="299302" y="192721"/>
                </a:cubicBezTo>
                <a:cubicBezTo>
                  <a:pt x="301710" y="187103"/>
                  <a:pt x="305095" y="181937"/>
                  <a:pt x="307503" y="176319"/>
                </a:cubicBezTo>
                <a:cubicBezTo>
                  <a:pt x="309206" y="172346"/>
                  <a:pt x="309900" y="167991"/>
                  <a:pt x="311603" y="164018"/>
                </a:cubicBezTo>
                <a:cubicBezTo>
                  <a:pt x="314011" y="158400"/>
                  <a:pt x="317396" y="153234"/>
                  <a:pt x="319804" y="147616"/>
                </a:cubicBezTo>
                <a:cubicBezTo>
                  <a:pt x="321507" y="143643"/>
                  <a:pt x="321806" y="139093"/>
                  <a:pt x="323905" y="135314"/>
                </a:cubicBezTo>
                <a:cubicBezTo>
                  <a:pt x="328691" y="126698"/>
                  <a:pt x="337189" y="120062"/>
                  <a:pt x="340306" y="110712"/>
                </a:cubicBezTo>
                <a:cubicBezTo>
                  <a:pt x="345965" y="93735"/>
                  <a:pt x="340810" y="100808"/>
                  <a:pt x="356708" y="90210"/>
                </a:cubicBezTo>
                <a:cubicBezTo>
                  <a:pt x="359442" y="86109"/>
                  <a:pt x="361635" y="81591"/>
                  <a:pt x="364909" y="77908"/>
                </a:cubicBezTo>
                <a:cubicBezTo>
                  <a:pt x="372614" y="69240"/>
                  <a:pt x="383078" y="62955"/>
                  <a:pt x="389512" y="53305"/>
                </a:cubicBezTo>
                <a:lnTo>
                  <a:pt x="405914" y="28703"/>
                </a:lnTo>
                <a:cubicBezTo>
                  <a:pt x="409249" y="18697"/>
                  <a:pt x="410265" y="12049"/>
                  <a:pt x="418215" y="4100"/>
                </a:cubicBezTo>
                <a:cubicBezTo>
                  <a:pt x="420376" y="1939"/>
                  <a:pt x="423682" y="1367"/>
                  <a:pt x="426416"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Forme libre 8"/>
          <p:cNvSpPr/>
          <p:nvPr/>
        </p:nvSpPr>
        <p:spPr>
          <a:xfrm>
            <a:off x="6802645" y="4059444"/>
            <a:ext cx="57407" cy="492054"/>
          </a:xfrm>
          <a:custGeom>
            <a:avLst/>
            <a:gdLst>
              <a:gd name="connsiteX0" fmla="*/ 57406 w 57406"/>
              <a:gd name="connsiteY0" fmla="*/ 492054 h 492054"/>
              <a:gd name="connsiteX1" fmla="*/ 45105 w 57406"/>
              <a:gd name="connsiteY1" fmla="*/ 467451 h 492054"/>
              <a:gd name="connsiteX2" fmla="*/ 49205 w 57406"/>
              <a:gd name="connsiteY2" fmla="*/ 451049 h 492054"/>
              <a:gd name="connsiteX3" fmla="*/ 45105 w 57406"/>
              <a:gd name="connsiteY3" fmla="*/ 438748 h 492054"/>
              <a:gd name="connsiteX4" fmla="*/ 28703 w 57406"/>
              <a:gd name="connsiteY4" fmla="*/ 418246 h 492054"/>
              <a:gd name="connsiteX5" fmla="*/ 32804 w 57406"/>
              <a:gd name="connsiteY5" fmla="*/ 373141 h 492054"/>
              <a:gd name="connsiteX6" fmla="*/ 41004 w 57406"/>
              <a:gd name="connsiteY6" fmla="*/ 348538 h 492054"/>
              <a:gd name="connsiteX7" fmla="*/ 45105 w 57406"/>
              <a:gd name="connsiteY7" fmla="*/ 295232 h 492054"/>
              <a:gd name="connsiteX8" fmla="*/ 49205 w 57406"/>
              <a:gd name="connsiteY8" fmla="*/ 278830 h 492054"/>
              <a:gd name="connsiteX9" fmla="*/ 53306 w 57406"/>
              <a:gd name="connsiteY9" fmla="*/ 246027 h 492054"/>
              <a:gd name="connsiteX10" fmla="*/ 45105 w 57406"/>
              <a:gd name="connsiteY10" fmla="*/ 180420 h 492054"/>
              <a:gd name="connsiteX11" fmla="*/ 41004 w 57406"/>
              <a:gd name="connsiteY11" fmla="*/ 168118 h 492054"/>
              <a:gd name="connsiteX12" fmla="*/ 36904 w 57406"/>
              <a:gd name="connsiteY12" fmla="*/ 147616 h 492054"/>
              <a:gd name="connsiteX13" fmla="*/ 32804 w 57406"/>
              <a:gd name="connsiteY13" fmla="*/ 131214 h 492054"/>
              <a:gd name="connsiteX14" fmla="*/ 20502 w 57406"/>
              <a:gd name="connsiteY14" fmla="*/ 86109 h 492054"/>
              <a:gd name="connsiteX15" fmla="*/ 16402 w 57406"/>
              <a:gd name="connsiteY15" fmla="*/ 73808 h 492054"/>
              <a:gd name="connsiteX16" fmla="*/ 8201 w 57406"/>
              <a:gd name="connsiteY16" fmla="*/ 61507 h 492054"/>
              <a:gd name="connsiteX17" fmla="*/ 4100 w 57406"/>
              <a:gd name="connsiteY17" fmla="*/ 45105 h 492054"/>
              <a:gd name="connsiteX18" fmla="*/ 0 w 57406"/>
              <a:gd name="connsiteY18" fmla="*/ 0 h 49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406" h="492054">
                <a:moveTo>
                  <a:pt x="57406" y="492054"/>
                </a:moveTo>
                <a:cubicBezTo>
                  <a:pt x="53260" y="485834"/>
                  <a:pt x="45105" y="475940"/>
                  <a:pt x="45105" y="467451"/>
                </a:cubicBezTo>
                <a:cubicBezTo>
                  <a:pt x="45105" y="461815"/>
                  <a:pt x="47838" y="456516"/>
                  <a:pt x="49205" y="451049"/>
                </a:cubicBezTo>
                <a:cubicBezTo>
                  <a:pt x="47838" y="446949"/>
                  <a:pt x="47805" y="442123"/>
                  <a:pt x="45105" y="438748"/>
                </a:cubicBezTo>
                <a:cubicBezTo>
                  <a:pt x="23907" y="412249"/>
                  <a:pt x="39012" y="449167"/>
                  <a:pt x="28703" y="418246"/>
                </a:cubicBezTo>
                <a:cubicBezTo>
                  <a:pt x="30070" y="403211"/>
                  <a:pt x="30180" y="388008"/>
                  <a:pt x="32804" y="373141"/>
                </a:cubicBezTo>
                <a:cubicBezTo>
                  <a:pt x="34306" y="364628"/>
                  <a:pt x="41004" y="348538"/>
                  <a:pt x="41004" y="348538"/>
                </a:cubicBezTo>
                <a:cubicBezTo>
                  <a:pt x="42371" y="330769"/>
                  <a:pt x="43023" y="312931"/>
                  <a:pt x="45105" y="295232"/>
                </a:cubicBezTo>
                <a:cubicBezTo>
                  <a:pt x="45763" y="289635"/>
                  <a:pt x="48279" y="284389"/>
                  <a:pt x="49205" y="278830"/>
                </a:cubicBezTo>
                <a:cubicBezTo>
                  <a:pt x="51017" y="267960"/>
                  <a:pt x="51939" y="256961"/>
                  <a:pt x="53306" y="246027"/>
                </a:cubicBezTo>
                <a:cubicBezTo>
                  <a:pt x="51244" y="225413"/>
                  <a:pt x="49728" y="201224"/>
                  <a:pt x="45105" y="180420"/>
                </a:cubicBezTo>
                <a:cubicBezTo>
                  <a:pt x="44167" y="176200"/>
                  <a:pt x="42052" y="172311"/>
                  <a:pt x="41004" y="168118"/>
                </a:cubicBezTo>
                <a:cubicBezTo>
                  <a:pt x="39314" y="161357"/>
                  <a:pt x="38416" y="154419"/>
                  <a:pt x="36904" y="147616"/>
                </a:cubicBezTo>
                <a:cubicBezTo>
                  <a:pt x="35682" y="142115"/>
                  <a:pt x="34027" y="136715"/>
                  <a:pt x="32804" y="131214"/>
                </a:cubicBezTo>
                <a:cubicBezTo>
                  <a:pt x="25077" y="96444"/>
                  <a:pt x="33301" y="124507"/>
                  <a:pt x="20502" y="86109"/>
                </a:cubicBezTo>
                <a:cubicBezTo>
                  <a:pt x="19135" y="82009"/>
                  <a:pt x="18800" y="77404"/>
                  <a:pt x="16402" y="73808"/>
                </a:cubicBezTo>
                <a:lnTo>
                  <a:pt x="8201" y="61507"/>
                </a:lnTo>
                <a:cubicBezTo>
                  <a:pt x="6834" y="56040"/>
                  <a:pt x="4845" y="50691"/>
                  <a:pt x="4100" y="45105"/>
                </a:cubicBezTo>
                <a:cubicBezTo>
                  <a:pt x="2105" y="30140"/>
                  <a:pt x="0" y="0"/>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Forme libre 9"/>
          <p:cNvSpPr/>
          <p:nvPr/>
        </p:nvSpPr>
        <p:spPr>
          <a:xfrm>
            <a:off x="7729346" y="3772414"/>
            <a:ext cx="253727" cy="729879"/>
          </a:xfrm>
          <a:custGeom>
            <a:avLst/>
            <a:gdLst>
              <a:gd name="connsiteX0" fmla="*/ 135315 w 253727"/>
              <a:gd name="connsiteY0" fmla="*/ 729879 h 729879"/>
              <a:gd name="connsiteX1" fmla="*/ 143516 w 253727"/>
              <a:gd name="connsiteY1" fmla="*/ 717578 h 729879"/>
              <a:gd name="connsiteX2" fmla="*/ 164018 w 253727"/>
              <a:gd name="connsiteY2" fmla="*/ 701176 h 729879"/>
              <a:gd name="connsiteX3" fmla="*/ 168119 w 253727"/>
              <a:gd name="connsiteY3" fmla="*/ 688875 h 729879"/>
              <a:gd name="connsiteX4" fmla="*/ 176320 w 253727"/>
              <a:gd name="connsiteY4" fmla="*/ 672473 h 729879"/>
              <a:gd name="connsiteX5" fmla="*/ 184520 w 253727"/>
              <a:gd name="connsiteY5" fmla="*/ 647870 h 729879"/>
              <a:gd name="connsiteX6" fmla="*/ 209123 w 253727"/>
              <a:gd name="connsiteY6" fmla="*/ 627368 h 729879"/>
              <a:gd name="connsiteX7" fmla="*/ 213224 w 253727"/>
              <a:gd name="connsiteY7" fmla="*/ 615067 h 729879"/>
              <a:gd name="connsiteX8" fmla="*/ 221425 w 253727"/>
              <a:gd name="connsiteY8" fmla="*/ 602765 h 729879"/>
              <a:gd name="connsiteX9" fmla="*/ 233726 w 253727"/>
              <a:gd name="connsiteY9" fmla="*/ 524857 h 729879"/>
              <a:gd name="connsiteX10" fmla="*/ 237826 w 253727"/>
              <a:gd name="connsiteY10" fmla="*/ 512556 h 729879"/>
              <a:gd name="connsiteX11" fmla="*/ 250128 w 253727"/>
              <a:gd name="connsiteY11" fmla="*/ 487953 h 729879"/>
              <a:gd name="connsiteX12" fmla="*/ 246027 w 253727"/>
              <a:gd name="connsiteY12" fmla="*/ 475652 h 729879"/>
              <a:gd name="connsiteX13" fmla="*/ 241927 w 253727"/>
              <a:gd name="connsiteY13" fmla="*/ 451049 h 729879"/>
              <a:gd name="connsiteX14" fmla="*/ 237826 w 253727"/>
              <a:gd name="connsiteY14" fmla="*/ 434647 h 729879"/>
              <a:gd name="connsiteX15" fmla="*/ 229625 w 253727"/>
              <a:gd name="connsiteY15" fmla="*/ 385442 h 729879"/>
              <a:gd name="connsiteX16" fmla="*/ 221425 w 253727"/>
              <a:gd name="connsiteY16" fmla="*/ 373140 h 729879"/>
              <a:gd name="connsiteX17" fmla="*/ 213224 w 253727"/>
              <a:gd name="connsiteY17" fmla="*/ 348538 h 729879"/>
              <a:gd name="connsiteX18" fmla="*/ 200922 w 253727"/>
              <a:gd name="connsiteY18" fmla="*/ 319835 h 729879"/>
              <a:gd name="connsiteX19" fmla="*/ 176320 w 253727"/>
              <a:gd name="connsiteY19" fmla="*/ 307533 h 729879"/>
              <a:gd name="connsiteX20" fmla="*/ 168119 w 253727"/>
              <a:gd name="connsiteY20" fmla="*/ 270629 h 729879"/>
              <a:gd name="connsiteX21" fmla="*/ 164018 w 253727"/>
              <a:gd name="connsiteY21" fmla="*/ 258328 h 729879"/>
              <a:gd name="connsiteX22" fmla="*/ 159918 w 253727"/>
              <a:gd name="connsiteY22" fmla="*/ 225524 h 729879"/>
              <a:gd name="connsiteX23" fmla="*/ 155817 w 253727"/>
              <a:gd name="connsiteY23" fmla="*/ 209122 h 729879"/>
              <a:gd name="connsiteX24" fmla="*/ 151717 w 253727"/>
              <a:gd name="connsiteY24" fmla="*/ 180419 h 729879"/>
              <a:gd name="connsiteX25" fmla="*/ 139416 w 253727"/>
              <a:gd name="connsiteY25" fmla="*/ 172218 h 729879"/>
              <a:gd name="connsiteX26" fmla="*/ 123014 w 253727"/>
              <a:gd name="connsiteY26" fmla="*/ 135314 h 729879"/>
              <a:gd name="connsiteX27" fmla="*/ 118913 w 253727"/>
              <a:gd name="connsiteY27" fmla="*/ 123013 h 729879"/>
              <a:gd name="connsiteX28" fmla="*/ 106612 w 253727"/>
              <a:gd name="connsiteY28" fmla="*/ 118913 h 729879"/>
              <a:gd name="connsiteX29" fmla="*/ 86110 w 253727"/>
              <a:gd name="connsiteY29" fmla="*/ 98410 h 729879"/>
              <a:gd name="connsiteX30" fmla="*/ 73808 w 253727"/>
              <a:gd name="connsiteY30" fmla="*/ 90209 h 729879"/>
              <a:gd name="connsiteX31" fmla="*/ 53306 w 253727"/>
              <a:gd name="connsiteY31" fmla="*/ 65607 h 729879"/>
              <a:gd name="connsiteX32" fmla="*/ 36904 w 253727"/>
              <a:gd name="connsiteY32" fmla="*/ 41004 h 729879"/>
              <a:gd name="connsiteX33" fmla="*/ 16402 w 253727"/>
              <a:gd name="connsiteY33" fmla="*/ 36904 h 729879"/>
              <a:gd name="connsiteX34" fmla="*/ 8201 w 253727"/>
              <a:gd name="connsiteY34" fmla="*/ 24602 h 729879"/>
              <a:gd name="connsiteX35" fmla="*/ 0 w 253727"/>
              <a:gd name="connsiteY35" fmla="*/ 0 h 72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3727" h="729879">
                <a:moveTo>
                  <a:pt x="135315" y="729879"/>
                </a:moveTo>
                <a:cubicBezTo>
                  <a:pt x="138049" y="725779"/>
                  <a:pt x="140031" y="721063"/>
                  <a:pt x="143516" y="717578"/>
                </a:cubicBezTo>
                <a:cubicBezTo>
                  <a:pt x="149705" y="711389"/>
                  <a:pt x="158322" y="707821"/>
                  <a:pt x="164018" y="701176"/>
                </a:cubicBezTo>
                <a:cubicBezTo>
                  <a:pt x="166831" y="697894"/>
                  <a:pt x="166416" y="692848"/>
                  <a:pt x="168119" y="688875"/>
                </a:cubicBezTo>
                <a:cubicBezTo>
                  <a:pt x="170527" y="683257"/>
                  <a:pt x="174050" y="678149"/>
                  <a:pt x="176320" y="672473"/>
                </a:cubicBezTo>
                <a:cubicBezTo>
                  <a:pt x="179530" y="664447"/>
                  <a:pt x="177327" y="652665"/>
                  <a:pt x="184520" y="647870"/>
                </a:cubicBezTo>
                <a:cubicBezTo>
                  <a:pt x="201647" y="636454"/>
                  <a:pt x="193337" y="643155"/>
                  <a:pt x="209123" y="627368"/>
                </a:cubicBezTo>
                <a:cubicBezTo>
                  <a:pt x="210490" y="623268"/>
                  <a:pt x="211291" y="618933"/>
                  <a:pt x="213224" y="615067"/>
                </a:cubicBezTo>
                <a:cubicBezTo>
                  <a:pt x="215428" y="610659"/>
                  <a:pt x="220656" y="607633"/>
                  <a:pt x="221425" y="602765"/>
                </a:cubicBezTo>
                <a:cubicBezTo>
                  <a:pt x="234648" y="519017"/>
                  <a:pt x="211388" y="558363"/>
                  <a:pt x="233726" y="524857"/>
                </a:cubicBezTo>
                <a:cubicBezTo>
                  <a:pt x="235093" y="520757"/>
                  <a:pt x="235893" y="516422"/>
                  <a:pt x="237826" y="512556"/>
                </a:cubicBezTo>
                <a:cubicBezTo>
                  <a:pt x="253727" y="480753"/>
                  <a:pt x="239818" y="518878"/>
                  <a:pt x="250128" y="487953"/>
                </a:cubicBezTo>
                <a:cubicBezTo>
                  <a:pt x="248761" y="483853"/>
                  <a:pt x="246965" y="479871"/>
                  <a:pt x="246027" y="475652"/>
                </a:cubicBezTo>
                <a:cubicBezTo>
                  <a:pt x="244223" y="467536"/>
                  <a:pt x="243558" y="459202"/>
                  <a:pt x="241927" y="451049"/>
                </a:cubicBezTo>
                <a:cubicBezTo>
                  <a:pt x="240822" y="445523"/>
                  <a:pt x="239193" y="440114"/>
                  <a:pt x="237826" y="434647"/>
                </a:cubicBezTo>
                <a:cubicBezTo>
                  <a:pt x="236921" y="427405"/>
                  <a:pt x="234408" y="396602"/>
                  <a:pt x="229625" y="385442"/>
                </a:cubicBezTo>
                <a:cubicBezTo>
                  <a:pt x="227684" y="380912"/>
                  <a:pt x="223426" y="377643"/>
                  <a:pt x="221425" y="373140"/>
                </a:cubicBezTo>
                <a:cubicBezTo>
                  <a:pt x="217914" y="365241"/>
                  <a:pt x="215321" y="356924"/>
                  <a:pt x="213224" y="348538"/>
                </a:cubicBezTo>
                <a:cubicBezTo>
                  <a:pt x="210087" y="335990"/>
                  <a:pt x="210361" y="329274"/>
                  <a:pt x="200922" y="319835"/>
                </a:cubicBezTo>
                <a:cubicBezTo>
                  <a:pt x="192973" y="311886"/>
                  <a:pt x="186325" y="310868"/>
                  <a:pt x="176320" y="307533"/>
                </a:cubicBezTo>
                <a:cubicBezTo>
                  <a:pt x="167088" y="279842"/>
                  <a:pt x="177741" y="313928"/>
                  <a:pt x="168119" y="270629"/>
                </a:cubicBezTo>
                <a:cubicBezTo>
                  <a:pt x="167181" y="266410"/>
                  <a:pt x="165385" y="262428"/>
                  <a:pt x="164018" y="258328"/>
                </a:cubicBezTo>
                <a:cubicBezTo>
                  <a:pt x="162651" y="247393"/>
                  <a:pt x="161730" y="236394"/>
                  <a:pt x="159918" y="225524"/>
                </a:cubicBezTo>
                <a:cubicBezTo>
                  <a:pt x="158992" y="219965"/>
                  <a:pt x="156825" y="214667"/>
                  <a:pt x="155817" y="209122"/>
                </a:cubicBezTo>
                <a:cubicBezTo>
                  <a:pt x="154088" y="199613"/>
                  <a:pt x="155642" y="189251"/>
                  <a:pt x="151717" y="180419"/>
                </a:cubicBezTo>
                <a:cubicBezTo>
                  <a:pt x="149716" y="175916"/>
                  <a:pt x="143516" y="174952"/>
                  <a:pt x="139416" y="172218"/>
                </a:cubicBezTo>
                <a:cubicBezTo>
                  <a:pt x="126419" y="152723"/>
                  <a:pt x="132774" y="164594"/>
                  <a:pt x="123014" y="135314"/>
                </a:cubicBezTo>
                <a:cubicBezTo>
                  <a:pt x="121647" y="131214"/>
                  <a:pt x="123013" y="124380"/>
                  <a:pt x="118913" y="123013"/>
                </a:cubicBezTo>
                <a:lnTo>
                  <a:pt x="106612" y="118913"/>
                </a:lnTo>
                <a:cubicBezTo>
                  <a:pt x="73806" y="97042"/>
                  <a:pt x="113450" y="125750"/>
                  <a:pt x="86110" y="98410"/>
                </a:cubicBezTo>
                <a:cubicBezTo>
                  <a:pt x="82625" y="94925"/>
                  <a:pt x="77909" y="92943"/>
                  <a:pt x="73808" y="90209"/>
                </a:cubicBezTo>
                <a:cubicBezTo>
                  <a:pt x="44497" y="46245"/>
                  <a:pt x="90146" y="112973"/>
                  <a:pt x="53306" y="65607"/>
                </a:cubicBezTo>
                <a:cubicBezTo>
                  <a:pt x="47255" y="57827"/>
                  <a:pt x="46569" y="42937"/>
                  <a:pt x="36904" y="41004"/>
                </a:cubicBezTo>
                <a:lnTo>
                  <a:pt x="16402" y="36904"/>
                </a:lnTo>
                <a:cubicBezTo>
                  <a:pt x="13668" y="32803"/>
                  <a:pt x="10203" y="29106"/>
                  <a:pt x="8201" y="24602"/>
                </a:cubicBezTo>
                <a:cubicBezTo>
                  <a:pt x="4690" y="16703"/>
                  <a:pt x="0" y="0"/>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Forme libre 12"/>
          <p:cNvSpPr/>
          <p:nvPr/>
        </p:nvSpPr>
        <p:spPr>
          <a:xfrm>
            <a:off x="5575111" y="3364173"/>
            <a:ext cx="1064573" cy="443552"/>
          </a:xfrm>
          <a:custGeom>
            <a:avLst/>
            <a:gdLst>
              <a:gd name="connsiteX0" fmla="*/ 1064526 w 1064573"/>
              <a:gd name="connsiteY0" fmla="*/ 0 h 443552"/>
              <a:gd name="connsiteX1" fmla="*/ 989463 w 1064573"/>
              <a:gd name="connsiteY1" fmla="*/ 20472 h 443552"/>
              <a:gd name="connsiteX2" fmla="*/ 948520 w 1064573"/>
              <a:gd name="connsiteY2" fmla="*/ 34120 h 443552"/>
              <a:gd name="connsiteX3" fmla="*/ 873457 w 1064573"/>
              <a:gd name="connsiteY3" fmla="*/ 40943 h 443552"/>
              <a:gd name="connsiteX4" fmla="*/ 812042 w 1064573"/>
              <a:gd name="connsiteY4" fmla="*/ 68239 h 443552"/>
              <a:gd name="connsiteX5" fmla="*/ 791571 w 1064573"/>
              <a:gd name="connsiteY5" fmla="*/ 75063 h 443552"/>
              <a:gd name="connsiteX6" fmla="*/ 750627 w 1064573"/>
              <a:gd name="connsiteY6" fmla="*/ 95534 h 443552"/>
              <a:gd name="connsiteX7" fmla="*/ 586854 w 1064573"/>
              <a:gd name="connsiteY7" fmla="*/ 95534 h 443552"/>
              <a:gd name="connsiteX8" fmla="*/ 545911 w 1064573"/>
              <a:gd name="connsiteY8" fmla="*/ 109182 h 443552"/>
              <a:gd name="connsiteX9" fmla="*/ 498144 w 1064573"/>
              <a:gd name="connsiteY9" fmla="*/ 88711 h 443552"/>
              <a:gd name="connsiteX10" fmla="*/ 457200 w 1064573"/>
              <a:gd name="connsiteY10" fmla="*/ 95534 h 443552"/>
              <a:gd name="connsiteX11" fmla="*/ 416257 w 1064573"/>
              <a:gd name="connsiteY11" fmla="*/ 109182 h 443552"/>
              <a:gd name="connsiteX12" fmla="*/ 395786 w 1064573"/>
              <a:gd name="connsiteY12" fmla="*/ 129654 h 443552"/>
              <a:gd name="connsiteX13" fmla="*/ 354842 w 1064573"/>
              <a:gd name="connsiteY13" fmla="*/ 143302 h 443552"/>
              <a:gd name="connsiteX14" fmla="*/ 334371 w 1064573"/>
              <a:gd name="connsiteY14" fmla="*/ 150126 h 443552"/>
              <a:gd name="connsiteX15" fmla="*/ 122830 w 1064573"/>
              <a:gd name="connsiteY15" fmla="*/ 150126 h 443552"/>
              <a:gd name="connsiteX16" fmla="*/ 81887 w 1064573"/>
              <a:gd name="connsiteY16" fmla="*/ 163773 h 443552"/>
              <a:gd name="connsiteX17" fmla="*/ 61415 w 1064573"/>
              <a:gd name="connsiteY17" fmla="*/ 184245 h 443552"/>
              <a:gd name="connsiteX18" fmla="*/ 40944 w 1064573"/>
              <a:gd name="connsiteY18" fmla="*/ 197893 h 443552"/>
              <a:gd name="connsiteX19" fmla="*/ 13648 w 1064573"/>
              <a:gd name="connsiteY19" fmla="*/ 238836 h 443552"/>
              <a:gd name="connsiteX20" fmla="*/ 0 w 1064573"/>
              <a:gd name="connsiteY20" fmla="*/ 259308 h 443552"/>
              <a:gd name="connsiteX21" fmla="*/ 6824 w 1064573"/>
              <a:gd name="connsiteY21" fmla="*/ 334370 h 443552"/>
              <a:gd name="connsiteX22" fmla="*/ 13648 w 1064573"/>
              <a:gd name="connsiteY22" fmla="*/ 354842 h 443552"/>
              <a:gd name="connsiteX23" fmla="*/ 13648 w 1064573"/>
              <a:gd name="connsiteY23" fmla="*/ 443552 h 44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64573" h="443552">
                <a:moveTo>
                  <a:pt x="1064526" y="0"/>
                </a:moveTo>
                <a:cubicBezTo>
                  <a:pt x="1023258" y="27512"/>
                  <a:pt x="1064573" y="4377"/>
                  <a:pt x="989463" y="20472"/>
                </a:cubicBezTo>
                <a:cubicBezTo>
                  <a:pt x="975396" y="23486"/>
                  <a:pt x="962847" y="32818"/>
                  <a:pt x="948520" y="34120"/>
                </a:cubicBezTo>
                <a:lnTo>
                  <a:pt x="873457" y="40943"/>
                </a:lnTo>
                <a:cubicBezTo>
                  <a:pt x="841016" y="62572"/>
                  <a:pt x="860767" y="51997"/>
                  <a:pt x="812042" y="68239"/>
                </a:cubicBezTo>
                <a:cubicBezTo>
                  <a:pt x="805218" y="70514"/>
                  <a:pt x="797556" y="71073"/>
                  <a:pt x="791571" y="75063"/>
                </a:cubicBezTo>
                <a:cubicBezTo>
                  <a:pt x="765114" y="92701"/>
                  <a:pt x="778880" y="86118"/>
                  <a:pt x="750627" y="95534"/>
                </a:cubicBezTo>
                <a:cubicBezTo>
                  <a:pt x="684516" y="79008"/>
                  <a:pt x="706597" y="81718"/>
                  <a:pt x="586854" y="95534"/>
                </a:cubicBezTo>
                <a:cubicBezTo>
                  <a:pt x="572563" y="97183"/>
                  <a:pt x="545911" y="109182"/>
                  <a:pt x="545911" y="109182"/>
                </a:cubicBezTo>
                <a:cubicBezTo>
                  <a:pt x="540580" y="106516"/>
                  <a:pt x="508187" y="88711"/>
                  <a:pt x="498144" y="88711"/>
                </a:cubicBezTo>
                <a:cubicBezTo>
                  <a:pt x="484308" y="88711"/>
                  <a:pt x="470848" y="93260"/>
                  <a:pt x="457200" y="95534"/>
                </a:cubicBezTo>
                <a:cubicBezTo>
                  <a:pt x="443552" y="100083"/>
                  <a:pt x="426429" y="99009"/>
                  <a:pt x="416257" y="109182"/>
                </a:cubicBezTo>
                <a:cubicBezTo>
                  <a:pt x="409433" y="116006"/>
                  <a:pt x="404222" y="124967"/>
                  <a:pt x="395786" y="129654"/>
                </a:cubicBezTo>
                <a:cubicBezTo>
                  <a:pt x="383210" y="136641"/>
                  <a:pt x="368490" y="138753"/>
                  <a:pt x="354842" y="143302"/>
                </a:cubicBezTo>
                <a:lnTo>
                  <a:pt x="334371" y="150126"/>
                </a:lnTo>
                <a:cubicBezTo>
                  <a:pt x="245230" y="137392"/>
                  <a:pt x="259478" y="136462"/>
                  <a:pt x="122830" y="150126"/>
                </a:cubicBezTo>
                <a:cubicBezTo>
                  <a:pt x="108516" y="151557"/>
                  <a:pt x="81887" y="163773"/>
                  <a:pt x="81887" y="163773"/>
                </a:cubicBezTo>
                <a:cubicBezTo>
                  <a:pt x="75063" y="170597"/>
                  <a:pt x="68829" y="178067"/>
                  <a:pt x="61415" y="184245"/>
                </a:cubicBezTo>
                <a:cubicBezTo>
                  <a:pt x="55115" y="189495"/>
                  <a:pt x="46344" y="191721"/>
                  <a:pt x="40944" y="197893"/>
                </a:cubicBezTo>
                <a:cubicBezTo>
                  <a:pt x="30143" y="210237"/>
                  <a:pt x="22747" y="225188"/>
                  <a:pt x="13648" y="238836"/>
                </a:cubicBezTo>
                <a:lnTo>
                  <a:pt x="0" y="259308"/>
                </a:lnTo>
                <a:cubicBezTo>
                  <a:pt x="2275" y="284329"/>
                  <a:pt x="3271" y="309499"/>
                  <a:pt x="6824" y="334370"/>
                </a:cubicBezTo>
                <a:cubicBezTo>
                  <a:pt x="7841" y="341491"/>
                  <a:pt x="13199" y="347663"/>
                  <a:pt x="13648" y="354842"/>
                </a:cubicBezTo>
                <a:cubicBezTo>
                  <a:pt x="15493" y="384354"/>
                  <a:pt x="13648" y="413982"/>
                  <a:pt x="13648" y="443552"/>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Forme libre 23"/>
          <p:cNvSpPr/>
          <p:nvPr/>
        </p:nvSpPr>
        <p:spPr>
          <a:xfrm>
            <a:off x="7628209" y="3828197"/>
            <a:ext cx="86939" cy="825690"/>
          </a:xfrm>
          <a:custGeom>
            <a:avLst/>
            <a:gdLst>
              <a:gd name="connsiteX0" fmla="*/ 7713 w 86939"/>
              <a:gd name="connsiteY0" fmla="*/ 825690 h 825690"/>
              <a:gd name="connsiteX1" fmla="*/ 28185 w 86939"/>
              <a:gd name="connsiteY1" fmla="*/ 764275 h 825690"/>
              <a:gd name="connsiteX2" fmla="*/ 14537 w 86939"/>
              <a:gd name="connsiteY2" fmla="*/ 743803 h 825690"/>
              <a:gd name="connsiteX3" fmla="*/ 7713 w 86939"/>
              <a:gd name="connsiteY3" fmla="*/ 675564 h 825690"/>
              <a:gd name="connsiteX4" fmla="*/ 890 w 86939"/>
              <a:gd name="connsiteY4" fmla="*/ 641445 h 825690"/>
              <a:gd name="connsiteX5" fmla="*/ 35009 w 86939"/>
              <a:gd name="connsiteY5" fmla="*/ 559558 h 825690"/>
              <a:gd name="connsiteX6" fmla="*/ 55481 w 86939"/>
              <a:gd name="connsiteY6" fmla="*/ 545910 h 825690"/>
              <a:gd name="connsiteX7" fmla="*/ 48657 w 86939"/>
              <a:gd name="connsiteY7" fmla="*/ 518615 h 825690"/>
              <a:gd name="connsiteX8" fmla="*/ 35009 w 86939"/>
              <a:gd name="connsiteY8" fmla="*/ 477672 h 825690"/>
              <a:gd name="connsiteX9" fmla="*/ 48657 w 86939"/>
              <a:gd name="connsiteY9" fmla="*/ 423081 h 825690"/>
              <a:gd name="connsiteX10" fmla="*/ 55481 w 86939"/>
              <a:gd name="connsiteY10" fmla="*/ 395785 h 825690"/>
              <a:gd name="connsiteX11" fmla="*/ 69128 w 86939"/>
              <a:gd name="connsiteY11" fmla="*/ 375313 h 825690"/>
              <a:gd name="connsiteX12" fmla="*/ 75952 w 86939"/>
              <a:gd name="connsiteY12" fmla="*/ 354842 h 825690"/>
              <a:gd name="connsiteX13" fmla="*/ 69128 w 86939"/>
              <a:gd name="connsiteY13" fmla="*/ 300251 h 825690"/>
              <a:gd name="connsiteX14" fmla="*/ 48657 w 86939"/>
              <a:gd name="connsiteY14" fmla="*/ 150125 h 825690"/>
              <a:gd name="connsiteX15" fmla="*/ 55481 w 86939"/>
              <a:gd name="connsiteY15" fmla="*/ 116006 h 825690"/>
              <a:gd name="connsiteX16" fmla="*/ 69128 w 86939"/>
              <a:gd name="connsiteY16" fmla="*/ 95534 h 825690"/>
              <a:gd name="connsiteX17" fmla="*/ 75952 w 86939"/>
              <a:gd name="connsiteY17" fmla="*/ 54591 h 825690"/>
              <a:gd name="connsiteX18" fmla="*/ 69128 w 86939"/>
              <a:gd name="connsiteY18" fmla="*/ 20472 h 825690"/>
              <a:gd name="connsiteX19" fmla="*/ 62304 w 86939"/>
              <a:gd name="connsiteY19" fmla="*/ 0 h 82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939" h="825690">
                <a:moveTo>
                  <a:pt x="7713" y="825690"/>
                </a:moveTo>
                <a:cubicBezTo>
                  <a:pt x="31173" y="790499"/>
                  <a:pt x="43628" y="795160"/>
                  <a:pt x="28185" y="764275"/>
                </a:cubicBezTo>
                <a:cubicBezTo>
                  <a:pt x="24517" y="756939"/>
                  <a:pt x="19086" y="750627"/>
                  <a:pt x="14537" y="743803"/>
                </a:cubicBezTo>
                <a:cubicBezTo>
                  <a:pt x="12262" y="721057"/>
                  <a:pt x="10734" y="698223"/>
                  <a:pt x="7713" y="675564"/>
                </a:cubicBezTo>
                <a:cubicBezTo>
                  <a:pt x="6180" y="664068"/>
                  <a:pt x="0" y="653009"/>
                  <a:pt x="890" y="641445"/>
                </a:cubicBezTo>
                <a:cubicBezTo>
                  <a:pt x="3538" y="607018"/>
                  <a:pt x="11624" y="582943"/>
                  <a:pt x="35009" y="559558"/>
                </a:cubicBezTo>
                <a:cubicBezTo>
                  <a:pt x="40808" y="553759"/>
                  <a:pt x="48657" y="550459"/>
                  <a:pt x="55481" y="545910"/>
                </a:cubicBezTo>
                <a:cubicBezTo>
                  <a:pt x="53206" y="536812"/>
                  <a:pt x="51352" y="527598"/>
                  <a:pt x="48657" y="518615"/>
                </a:cubicBezTo>
                <a:cubicBezTo>
                  <a:pt x="44523" y="504836"/>
                  <a:pt x="35009" y="477672"/>
                  <a:pt x="35009" y="477672"/>
                </a:cubicBezTo>
                <a:cubicBezTo>
                  <a:pt x="47203" y="441090"/>
                  <a:pt x="37678" y="472487"/>
                  <a:pt x="48657" y="423081"/>
                </a:cubicBezTo>
                <a:cubicBezTo>
                  <a:pt x="50692" y="413926"/>
                  <a:pt x="51787" y="404405"/>
                  <a:pt x="55481" y="395785"/>
                </a:cubicBezTo>
                <a:cubicBezTo>
                  <a:pt x="58711" y="388247"/>
                  <a:pt x="65460" y="382648"/>
                  <a:pt x="69128" y="375313"/>
                </a:cubicBezTo>
                <a:cubicBezTo>
                  <a:pt x="72345" y="368880"/>
                  <a:pt x="73677" y="361666"/>
                  <a:pt x="75952" y="354842"/>
                </a:cubicBezTo>
                <a:cubicBezTo>
                  <a:pt x="73677" y="336645"/>
                  <a:pt x="70483" y="318540"/>
                  <a:pt x="69128" y="300251"/>
                </a:cubicBezTo>
                <a:cubicBezTo>
                  <a:pt x="58548" y="157419"/>
                  <a:pt x="86939" y="207552"/>
                  <a:pt x="48657" y="150125"/>
                </a:cubicBezTo>
                <a:cubicBezTo>
                  <a:pt x="50932" y="138752"/>
                  <a:pt x="51409" y="126866"/>
                  <a:pt x="55481" y="116006"/>
                </a:cubicBezTo>
                <a:cubicBezTo>
                  <a:pt x="58361" y="108327"/>
                  <a:pt x="66535" y="103314"/>
                  <a:pt x="69128" y="95534"/>
                </a:cubicBezTo>
                <a:cubicBezTo>
                  <a:pt x="73503" y="82408"/>
                  <a:pt x="73677" y="68239"/>
                  <a:pt x="75952" y="54591"/>
                </a:cubicBezTo>
                <a:cubicBezTo>
                  <a:pt x="73677" y="43218"/>
                  <a:pt x="71941" y="31724"/>
                  <a:pt x="69128" y="20472"/>
                </a:cubicBezTo>
                <a:cubicBezTo>
                  <a:pt x="67383" y="13494"/>
                  <a:pt x="62304" y="0"/>
                  <a:pt x="62304" y="0"/>
                </a:cubicBezTo>
              </a:path>
            </a:pathLst>
          </a:cu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Forme libre 24"/>
          <p:cNvSpPr/>
          <p:nvPr/>
        </p:nvSpPr>
        <p:spPr>
          <a:xfrm>
            <a:off x="7188819" y="3794078"/>
            <a:ext cx="92263" cy="689212"/>
          </a:xfrm>
          <a:custGeom>
            <a:avLst/>
            <a:gdLst>
              <a:gd name="connsiteX0" fmla="*/ 44495 w 92263"/>
              <a:gd name="connsiteY0" fmla="*/ 689212 h 689212"/>
              <a:gd name="connsiteX1" fmla="*/ 30848 w 92263"/>
              <a:gd name="connsiteY1" fmla="*/ 668740 h 689212"/>
              <a:gd name="connsiteX2" fmla="*/ 17200 w 92263"/>
              <a:gd name="connsiteY2" fmla="*/ 614149 h 689212"/>
              <a:gd name="connsiteX3" fmla="*/ 3552 w 92263"/>
              <a:gd name="connsiteY3" fmla="*/ 593677 h 689212"/>
              <a:gd name="connsiteX4" fmla="*/ 3552 w 92263"/>
              <a:gd name="connsiteY4" fmla="*/ 552734 h 689212"/>
              <a:gd name="connsiteX5" fmla="*/ 30848 w 92263"/>
              <a:gd name="connsiteY5" fmla="*/ 518615 h 689212"/>
              <a:gd name="connsiteX6" fmla="*/ 51319 w 92263"/>
              <a:gd name="connsiteY6" fmla="*/ 498143 h 689212"/>
              <a:gd name="connsiteX7" fmla="*/ 44495 w 92263"/>
              <a:gd name="connsiteY7" fmla="*/ 477671 h 689212"/>
              <a:gd name="connsiteX8" fmla="*/ 24024 w 92263"/>
              <a:gd name="connsiteY8" fmla="*/ 457200 h 689212"/>
              <a:gd name="connsiteX9" fmla="*/ 30848 w 92263"/>
              <a:gd name="connsiteY9" fmla="*/ 402609 h 689212"/>
              <a:gd name="connsiteX10" fmla="*/ 24024 w 92263"/>
              <a:gd name="connsiteY10" fmla="*/ 354841 h 689212"/>
              <a:gd name="connsiteX11" fmla="*/ 30848 w 92263"/>
              <a:gd name="connsiteY11" fmla="*/ 334370 h 689212"/>
              <a:gd name="connsiteX12" fmla="*/ 10376 w 92263"/>
              <a:gd name="connsiteY12" fmla="*/ 327546 h 689212"/>
              <a:gd name="connsiteX13" fmla="*/ 3552 w 92263"/>
              <a:gd name="connsiteY13" fmla="*/ 307074 h 689212"/>
              <a:gd name="connsiteX14" fmla="*/ 10376 w 92263"/>
              <a:gd name="connsiteY14" fmla="*/ 266131 h 689212"/>
              <a:gd name="connsiteX15" fmla="*/ 17200 w 92263"/>
              <a:gd name="connsiteY15" fmla="*/ 238835 h 689212"/>
              <a:gd name="connsiteX16" fmla="*/ 58143 w 92263"/>
              <a:gd name="connsiteY16" fmla="*/ 211540 h 689212"/>
              <a:gd name="connsiteX17" fmla="*/ 64967 w 92263"/>
              <a:gd name="connsiteY17" fmla="*/ 191068 h 689212"/>
              <a:gd name="connsiteX18" fmla="*/ 64967 w 92263"/>
              <a:gd name="connsiteY18" fmla="*/ 143301 h 689212"/>
              <a:gd name="connsiteX19" fmla="*/ 92263 w 92263"/>
              <a:gd name="connsiteY19" fmla="*/ 129653 h 689212"/>
              <a:gd name="connsiteX20" fmla="*/ 71791 w 92263"/>
              <a:gd name="connsiteY20" fmla="*/ 116006 h 689212"/>
              <a:gd name="connsiteX21" fmla="*/ 51319 w 92263"/>
              <a:gd name="connsiteY21" fmla="*/ 109182 h 689212"/>
              <a:gd name="connsiteX22" fmla="*/ 37672 w 92263"/>
              <a:gd name="connsiteY22" fmla="*/ 88710 h 689212"/>
              <a:gd name="connsiteX23" fmla="*/ 44495 w 92263"/>
              <a:gd name="connsiteY23" fmla="*/ 68238 h 689212"/>
              <a:gd name="connsiteX24" fmla="*/ 71791 w 92263"/>
              <a:gd name="connsiteY24" fmla="*/ 61415 h 689212"/>
              <a:gd name="connsiteX25" fmla="*/ 44495 w 92263"/>
              <a:gd name="connsiteY25" fmla="*/ 20471 h 689212"/>
              <a:gd name="connsiteX26" fmla="*/ 51319 w 92263"/>
              <a:gd name="connsiteY26" fmla="*/ 0 h 68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263" h="689212">
                <a:moveTo>
                  <a:pt x="44495" y="689212"/>
                </a:moveTo>
                <a:cubicBezTo>
                  <a:pt x="39946" y="682388"/>
                  <a:pt x="33728" y="676419"/>
                  <a:pt x="30848" y="668740"/>
                </a:cubicBezTo>
                <a:cubicBezTo>
                  <a:pt x="19170" y="637598"/>
                  <a:pt x="29827" y="639403"/>
                  <a:pt x="17200" y="614149"/>
                </a:cubicBezTo>
                <a:cubicBezTo>
                  <a:pt x="13532" y="606813"/>
                  <a:pt x="8101" y="600501"/>
                  <a:pt x="3552" y="593677"/>
                </a:cubicBezTo>
                <a:cubicBezTo>
                  <a:pt x="32668" y="550006"/>
                  <a:pt x="10831" y="596407"/>
                  <a:pt x="3552" y="552734"/>
                </a:cubicBezTo>
                <a:cubicBezTo>
                  <a:pt x="0" y="531421"/>
                  <a:pt x="19178" y="528340"/>
                  <a:pt x="30848" y="518615"/>
                </a:cubicBezTo>
                <a:cubicBezTo>
                  <a:pt x="38262" y="512437"/>
                  <a:pt x="44495" y="504967"/>
                  <a:pt x="51319" y="498143"/>
                </a:cubicBezTo>
                <a:cubicBezTo>
                  <a:pt x="49044" y="491319"/>
                  <a:pt x="48485" y="483656"/>
                  <a:pt x="44495" y="477671"/>
                </a:cubicBezTo>
                <a:cubicBezTo>
                  <a:pt x="39142" y="469642"/>
                  <a:pt x="25750" y="466694"/>
                  <a:pt x="24024" y="457200"/>
                </a:cubicBezTo>
                <a:cubicBezTo>
                  <a:pt x="20744" y="439157"/>
                  <a:pt x="28573" y="420806"/>
                  <a:pt x="30848" y="402609"/>
                </a:cubicBezTo>
                <a:cubicBezTo>
                  <a:pt x="28573" y="386686"/>
                  <a:pt x="24024" y="370925"/>
                  <a:pt x="24024" y="354841"/>
                </a:cubicBezTo>
                <a:cubicBezTo>
                  <a:pt x="24024" y="347648"/>
                  <a:pt x="34065" y="340803"/>
                  <a:pt x="30848" y="334370"/>
                </a:cubicBezTo>
                <a:cubicBezTo>
                  <a:pt x="27631" y="327936"/>
                  <a:pt x="17200" y="329821"/>
                  <a:pt x="10376" y="327546"/>
                </a:cubicBezTo>
                <a:cubicBezTo>
                  <a:pt x="8101" y="320722"/>
                  <a:pt x="2369" y="314169"/>
                  <a:pt x="3552" y="307074"/>
                </a:cubicBezTo>
                <a:cubicBezTo>
                  <a:pt x="12371" y="254161"/>
                  <a:pt x="27529" y="317589"/>
                  <a:pt x="10376" y="266131"/>
                </a:cubicBezTo>
                <a:cubicBezTo>
                  <a:pt x="12651" y="257032"/>
                  <a:pt x="11024" y="245893"/>
                  <a:pt x="17200" y="238835"/>
                </a:cubicBezTo>
                <a:cubicBezTo>
                  <a:pt x="28001" y="226491"/>
                  <a:pt x="58143" y="211540"/>
                  <a:pt x="58143" y="211540"/>
                </a:cubicBezTo>
                <a:cubicBezTo>
                  <a:pt x="60418" y="204716"/>
                  <a:pt x="64967" y="198261"/>
                  <a:pt x="64967" y="191068"/>
                </a:cubicBezTo>
                <a:cubicBezTo>
                  <a:pt x="64967" y="168352"/>
                  <a:pt x="43633" y="168901"/>
                  <a:pt x="64967" y="143301"/>
                </a:cubicBezTo>
                <a:cubicBezTo>
                  <a:pt x="71479" y="135486"/>
                  <a:pt x="83164" y="134202"/>
                  <a:pt x="92263" y="129653"/>
                </a:cubicBezTo>
                <a:cubicBezTo>
                  <a:pt x="85439" y="125104"/>
                  <a:pt x="79126" y="119674"/>
                  <a:pt x="71791" y="116006"/>
                </a:cubicBezTo>
                <a:cubicBezTo>
                  <a:pt x="65357" y="112789"/>
                  <a:pt x="56936" y="113676"/>
                  <a:pt x="51319" y="109182"/>
                </a:cubicBezTo>
                <a:cubicBezTo>
                  <a:pt x="44915" y="104059"/>
                  <a:pt x="42221" y="95534"/>
                  <a:pt x="37672" y="88710"/>
                </a:cubicBezTo>
                <a:cubicBezTo>
                  <a:pt x="39946" y="81886"/>
                  <a:pt x="38878" y="72731"/>
                  <a:pt x="44495" y="68238"/>
                </a:cubicBezTo>
                <a:cubicBezTo>
                  <a:pt x="51818" y="62379"/>
                  <a:pt x="71791" y="70794"/>
                  <a:pt x="71791" y="61415"/>
                </a:cubicBezTo>
                <a:cubicBezTo>
                  <a:pt x="71791" y="45012"/>
                  <a:pt x="44495" y="20471"/>
                  <a:pt x="44495" y="20471"/>
                </a:cubicBezTo>
                <a:lnTo>
                  <a:pt x="51319" y="0"/>
                </a:lnTo>
              </a:path>
            </a:pathLst>
          </a:cu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Ellipse 21"/>
          <p:cNvSpPr/>
          <p:nvPr/>
        </p:nvSpPr>
        <p:spPr>
          <a:xfrm>
            <a:off x="6387153" y="2784143"/>
            <a:ext cx="259308" cy="232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descr="marost.jpg"/>
          <p:cNvPicPr>
            <a:picLocks noChangeAspect="1"/>
          </p:cNvPicPr>
          <p:nvPr/>
        </p:nvPicPr>
        <p:blipFill>
          <a:blip r:embed="rId3" cstate="print"/>
          <a:stretch>
            <a:fillRect/>
          </a:stretch>
        </p:blipFill>
        <p:spPr>
          <a:xfrm>
            <a:off x="1549208" y="382132"/>
            <a:ext cx="4016616" cy="6134669"/>
          </a:xfrm>
          <a:prstGeom prst="rect">
            <a:avLst/>
          </a:prstGeom>
        </p:spPr>
      </p:pic>
      <p:sp>
        <p:nvSpPr>
          <p:cNvPr id="26" name="Rectangle 25"/>
          <p:cNvSpPr/>
          <p:nvPr/>
        </p:nvSpPr>
        <p:spPr>
          <a:xfrm>
            <a:off x="3138985" y="682388"/>
            <a:ext cx="477672" cy="464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3507473" y="1146412"/>
            <a:ext cx="2001510" cy="369332"/>
          </a:xfrm>
          <a:prstGeom prst="rect">
            <a:avLst/>
          </a:prstGeom>
          <a:noFill/>
        </p:spPr>
        <p:txBody>
          <a:bodyPr wrap="none" rtlCol="0">
            <a:spAutoFit/>
          </a:bodyPr>
          <a:lstStyle/>
          <a:p>
            <a:r>
              <a:rPr lang="fr-FR" b="1" dirty="0" smtClean="0">
                <a:solidFill>
                  <a:srgbClr val="FF0000"/>
                </a:solidFill>
                <a:latin typeface="Times New Roman" pitchFamily="18" charset="0"/>
                <a:cs typeface="Times New Roman" pitchFamily="18" charset="0"/>
              </a:rPr>
              <a:t>Ore </a:t>
            </a:r>
            <a:r>
              <a:rPr lang="fr-FR" b="1" dirty="0" err="1" smtClean="0">
                <a:solidFill>
                  <a:srgbClr val="FF0000"/>
                </a:solidFill>
                <a:latin typeface="Times New Roman" pitchFamily="18" charset="0"/>
                <a:cs typeface="Times New Roman" pitchFamily="18" charset="0"/>
              </a:rPr>
              <a:t>washing</a:t>
            </a:r>
            <a:r>
              <a:rPr lang="fr-FR" b="1" dirty="0" smtClean="0">
                <a:solidFill>
                  <a:srgbClr val="FF0000"/>
                </a:solidFill>
                <a:latin typeface="Times New Roman" pitchFamily="18" charset="0"/>
                <a:cs typeface="Times New Roman" pitchFamily="18" charset="0"/>
              </a:rPr>
              <a:t> plant</a:t>
            </a:r>
            <a:endParaRPr lang="fr-FR" b="1" dirty="0">
              <a:solidFill>
                <a:srgbClr val="FF0000"/>
              </a:solidFill>
              <a:latin typeface="Times New Roman" pitchFamily="18" charset="0"/>
              <a:cs typeface="Times New Roman" pitchFamily="18" charset="0"/>
            </a:endParaRPr>
          </a:p>
        </p:txBody>
      </p:sp>
      <p:sp>
        <p:nvSpPr>
          <p:cNvPr id="28" name="ZoneTexte 27"/>
          <p:cNvSpPr txBox="1"/>
          <p:nvPr/>
        </p:nvSpPr>
        <p:spPr>
          <a:xfrm>
            <a:off x="2636292" y="4437797"/>
            <a:ext cx="1524776" cy="369332"/>
          </a:xfrm>
          <a:prstGeom prst="rect">
            <a:avLst/>
          </a:prstGeom>
          <a:noFill/>
        </p:spPr>
        <p:txBody>
          <a:bodyPr wrap="none" rtlCol="0">
            <a:spAutoFit/>
          </a:bodyPr>
          <a:lstStyle/>
          <a:p>
            <a:r>
              <a:rPr lang="fr-FR" b="1" dirty="0" smtClean="0">
                <a:solidFill>
                  <a:srgbClr val="FF0000"/>
                </a:solidFill>
                <a:latin typeface="Times New Roman" pitchFamily="18" charset="0"/>
                <a:cs typeface="Times New Roman" pitchFamily="18" charset="0"/>
              </a:rPr>
              <a:t>Settling basin</a:t>
            </a:r>
            <a:endParaRPr lang="fr-FR" b="1" dirty="0">
              <a:solidFill>
                <a:srgbClr val="FF0000"/>
              </a:solidFill>
              <a:latin typeface="Times New Roman" pitchFamily="18" charset="0"/>
              <a:cs typeface="Times New Roman" pitchFamily="18" charset="0"/>
            </a:endParaRPr>
          </a:p>
        </p:txBody>
      </p:sp>
      <p:cxnSp>
        <p:nvCxnSpPr>
          <p:cNvPr id="18" name="Connecteur droit 17"/>
          <p:cNvCxnSpPr>
            <a:stCxn id="22" idx="0"/>
          </p:cNvCxnSpPr>
          <p:nvPr/>
        </p:nvCxnSpPr>
        <p:spPr>
          <a:xfrm rot="16200000" flipV="1">
            <a:off x="4855194" y="1122530"/>
            <a:ext cx="2374709" cy="948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22" idx="4"/>
          </p:cNvCxnSpPr>
          <p:nvPr/>
        </p:nvCxnSpPr>
        <p:spPr>
          <a:xfrm rot="5400000">
            <a:off x="4281986" y="4275162"/>
            <a:ext cx="3493828" cy="975815"/>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Image 29" descr="pollution1.jpg"/>
          <p:cNvPicPr>
            <a:picLocks noChangeAspect="1"/>
          </p:cNvPicPr>
          <p:nvPr/>
        </p:nvPicPr>
        <p:blipFill>
          <a:blip r:embed="rId4"/>
          <a:stretch>
            <a:fillRect/>
          </a:stretch>
        </p:blipFill>
        <p:spPr>
          <a:xfrm>
            <a:off x="5172500" y="2345497"/>
            <a:ext cx="5591743" cy="2369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2" presetClass="entr" presetSubtype="2"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10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1000"/>
                                        <p:tgtEl>
                                          <p:spTgt spid="2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1000"/>
                                        <p:tgtEl>
                                          <p:spTgt spid="28"/>
                                        </p:tgtEl>
                                      </p:cBhvr>
                                    </p:animEffect>
                                  </p:childTnLst>
                                </p:cTn>
                              </p:par>
                              <p:par>
                                <p:cTn id="27" presetID="22" presetClass="entr" presetSubtype="2"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right)">
                                      <p:cBhvr>
                                        <p:cTn id="29" dur="1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1000" fill="hold"/>
                                        <p:tgtEl>
                                          <p:spTgt spid="30"/>
                                        </p:tgtEl>
                                        <p:attrNameLst>
                                          <p:attrName>ppt_w</p:attrName>
                                        </p:attrNameLst>
                                      </p:cBhvr>
                                      <p:tavLst>
                                        <p:tav tm="0">
                                          <p:val>
                                            <p:fltVal val="0"/>
                                          </p:val>
                                        </p:tav>
                                        <p:tav tm="100000">
                                          <p:val>
                                            <p:strVal val="#ppt_w"/>
                                          </p:val>
                                        </p:tav>
                                      </p:tavLst>
                                    </p:anim>
                                    <p:anim calcmode="lin" valueType="num">
                                      <p:cBhvr>
                                        <p:cTn id="35" dur="1000" fill="hold"/>
                                        <p:tgtEl>
                                          <p:spTgt spid="30"/>
                                        </p:tgtEl>
                                        <p:attrNameLst>
                                          <p:attrName>ppt_h</p:attrName>
                                        </p:attrNameLst>
                                      </p:cBhvr>
                                      <p:tavLst>
                                        <p:tav tm="0">
                                          <p:val>
                                            <p:fltVal val="0"/>
                                          </p:val>
                                        </p:tav>
                                        <p:tav tm="100000">
                                          <p:val>
                                            <p:strVal val="#ppt_h"/>
                                          </p:val>
                                        </p:tav>
                                      </p:tavLst>
                                    </p:anim>
                                    <p:animEffect transition="in" filter="fade">
                                      <p:cBhvr>
                                        <p:cTn id="3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7" grpId="0"/>
      <p:bldP spid="2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4324</TotalTime>
  <Words>588</Words>
  <Application>Microsoft Office PowerPoint</Application>
  <PresentationFormat>Personnalisé</PresentationFormat>
  <Paragraphs>154</Paragraphs>
  <Slides>34</Slides>
  <Notes>3</Notes>
  <HiddenSlides>0</HiddenSlides>
  <MMClips>0</MMClips>
  <ScaleCrop>false</ScaleCrop>
  <HeadingPairs>
    <vt:vector size="4" baseType="variant">
      <vt:variant>
        <vt:lpstr>Thème</vt:lpstr>
      </vt:variant>
      <vt:variant>
        <vt:i4>1</vt:i4>
      </vt:variant>
      <vt:variant>
        <vt:lpstr>Titres des diapositives</vt:lpstr>
      </vt:variant>
      <vt:variant>
        <vt:i4>34</vt:i4>
      </vt:variant>
    </vt:vector>
  </HeadingPairs>
  <TitlesOfParts>
    <vt:vector size="35" baseType="lpstr">
      <vt:lpstr>Débit</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The launch of the major development project of Marchica by the king of Morocco on 2008</vt:lpstr>
      <vt:lpstr>Diapositive 14</vt:lpstr>
      <vt:lpstr>Diapositive 15</vt:lpstr>
      <vt:lpstr>Diapositive 16</vt:lpstr>
      <vt:lpstr>Diapositive 17</vt:lpstr>
      <vt:lpstr>Diapositive 18</vt:lpstr>
      <vt:lpstr>Diapositive 19</vt:lpstr>
      <vt:lpstr>Diapositive 20</vt:lpstr>
      <vt:lpstr>Diapositive 21</vt:lpstr>
      <vt:lpstr>Diapositive 22</vt:lpstr>
      <vt:lpstr> Environment issues: SEA LEVEL RISE</vt:lpstr>
      <vt:lpstr>Diapositive 24</vt:lpstr>
      <vt:lpstr>Diapositive 25</vt:lpstr>
      <vt:lpstr>Diapositive 26</vt:lpstr>
      <vt:lpstr>Diapositive 27</vt:lpstr>
      <vt:lpstr>Diapositive 28</vt:lpstr>
      <vt:lpstr>Diapositive 29</vt:lpstr>
      <vt:lpstr>Invasive species</vt:lpstr>
      <vt:lpstr>Diapositive 31</vt:lpstr>
      <vt:lpstr>Diapositive 32</vt:lpstr>
      <vt:lpstr>Diapositive 33</vt:lpstr>
      <vt:lpstr>Thank you!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Marchica Lagoon of Nador, towards a sustainable development</dc:title>
  <dc:creator>Maria Milanova</dc:creator>
  <cp:lastModifiedBy>EXTRAGAMER</cp:lastModifiedBy>
  <cp:revision>57</cp:revision>
  <dcterms:created xsi:type="dcterms:W3CDTF">2025-09-30T09:26:50Z</dcterms:created>
  <dcterms:modified xsi:type="dcterms:W3CDTF">2025-11-16T22:11:55Z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2095148</vt:lpwstr>
  </property>
  <property fmtid="{D5CDD505-2E9C-101B-9397-08002B2CF9AE}" pid="3" name="NXPowerLiteSettings">
    <vt:lpwstr>F7000400038000</vt:lpwstr>
  </property>
  <property fmtid="{D5CDD505-2E9C-101B-9397-08002B2CF9AE}" pid="4" name="NXPowerLiteVersion">
    <vt:lpwstr>S10.9.2</vt:lpwstr>
  </property>
</Properties>
</file>